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60" r:id="rId5"/>
    <p:sldMasterId id="2147483676" r:id="rId6"/>
  </p:sldMasterIdLst>
  <p:notesMasterIdLst>
    <p:notesMasterId r:id="rId32"/>
  </p:notesMasterIdLst>
  <p:sldIdLst>
    <p:sldId id="347" r:id="rId7"/>
    <p:sldId id="300" r:id="rId8"/>
    <p:sldId id="329" r:id="rId9"/>
    <p:sldId id="413" r:id="rId10"/>
    <p:sldId id="275" r:id="rId11"/>
    <p:sldId id="415" r:id="rId12"/>
    <p:sldId id="417" r:id="rId13"/>
    <p:sldId id="276" r:id="rId14"/>
    <p:sldId id="414" r:id="rId15"/>
    <p:sldId id="273" r:id="rId16"/>
    <p:sldId id="422" r:id="rId17"/>
    <p:sldId id="434" r:id="rId18"/>
    <p:sldId id="435" r:id="rId19"/>
    <p:sldId id="436" r:id="rId20"/>
    <p:sldId id="419" r:id="rId21"/>
    <p:sldId id="420" r:id="rId22"/>
    <p:sldId id="317" r:id="rId23"/>
    <p:sldId id="424" r:id="rId24"/>
    <p:sldId id="433" r:id="rId25"/>
    <p:sldId id="400" r:id="rId26"/>
    <p:sldId id="410" r:id="rId27"/>
    <p:sldId id="416" r:id="rId28"/>
    <p:sldId id="431" r:id="rId29"/>
    <p:sldId id="429" r:id="rId30"/>
    <p:sldId id="2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C98A69-E796-49D1-B4AF-F86887A873CF}">
          <p14:sldIdLst>
            <p14:sldId id="347"/>
            <p14:sldId id="300"/>
            <p14:sldId id="329"/>
            <p14:sldId id="413"/>
            <p14:sldId id="275"/>
            <p14:sldId id="415"/>
            <p14:sldId id="417"/>
            <p14:sldId id="276"/>
            <p14:sldId id="414"/>
            <p14:sldId id="273"/>
            <p14:sldId id="422"/>
            <p14:sldId id="434"/>
            <p14:sldId id="435"/>
            <p14:sldId id="436"/>
            <p14:sldId id="419"/>
            <p14:sldId id="420"/>
            <p14:sldId id="317"/>
            <p14:sldId id="424"/>
            <p14:sldId id="433"/>
            <p14:sldId id="400"/>
            <p14:sldId id="410"/>
            <p14:sldId id="416"/>
            <p14:sldId id="431"/>
            <p14:sldId id="429"/>
            <p14:sldId id="270"/>
          </p14:sldIdLst>
        </p14:section>
        <p14:section name="Untitled Section" id="{8564D68F-6C9B-4B85-9182-0470DB64932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46593D-0322-DC85-6933-446E599F529A}" name="Page, Leshunda" initials="PL" userId="S::leshunda.page@fortbendisd.com::3215c8a6-e85e-47c7-9582-2608d19c579c" providerId="AD"/>
  <p188:author id="{154C5A60-4119-2AEF-7E4E-F65CD17D1233}" name="Chadwick, Jennifer" initials="CJ" userId="S::jennifer.chadwick@fortbendisd.com::c2f218a3-2807-43ca-838f-aca82ce0914d" providerId="AD"/>
  <p188:author id="{DA65CE8A-BE02-6F01-A82E-19077F72BA6F}" name="Chadwick, Jennifer" initials="CJ" userId="S::Jennifer.Chadwick@fortbendisd.com::c2f218a3-2807-43ca-838f-aca82ce0914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dwick, Jennifer" initials="CJ" lastIdx="2" clrIdx="0">
    <p:extLst>
      <p:ext uri="{19B8F6BF-5375-455C-9EA6-DF929625EA0E}">
        <p15:presenceInfo xmlns:p15="http://schemas.microsoft.com/office/powerpoint/2012/main" userId="S::Jennifer.Chadwick@fortbendisd.com::c2f218a3-2807-43ca-838f-aca82ce0914d" providerId="AD"/>
      </p:ext>
    </p:extLst>
  </p:cmAuthor>
  <p:cmAuthor id="2" name="Page, Leshunda" initials="PL" lastIdx="1" clrIdx="1">
    <p:extLst>
      <p:ext uri="{19B8F6BF-5375-455C-9EA6-DF929625EA0E}">
        <p15:presenceInfo xmlns:p15="http://schemas.microsoft.com/office/powerpoint/2012/main" userId="S::leshunda.page@fortbendisd.com::3215c8a6-e85e-47c7-9582-2608d19c579c" providerId="AD"/>
      </p:ext>
    </p:extLst>
  </p:cmAuthor>
  <p:cmAuthor id="3" name="Oliphant, Dwelvin" initials="OD" lastIdx="1" clrIdx="2">
    <p:extLst>
      <p:ext uri="{19B8F6BF-5375-455C-9EA6-DF929625EA0E}">
        <p15:presenceInfo xmlns:p15="http://schemas.microsoft.com/office/powerpoint/2012/main" userId="S::Dwelvin.Oliphant@fortbendisd.com::2e3bf4aa-8428-4089-bf94-5b9c3bff8e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05FAB-906F-4695-96FB-2A7428AE719E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793BCA-2202-4B59-A97F-492EC0CA0CCB}">
      <dgm:prSet phldrT="[Text]"/>
      <dgm:spPr/>
      <dgm:t>
        <a:bodyPr/>
        <a:lstStyle/>
        <a:p>
          <a:r>
            <a:rPr lang="en-US"/>
            <a:t>Medical Science</a:t>
          </a:r>
        </a:p>
        <a:p>
          <a:r>
            <a:rPr lang="en-US"/>
            <a:t>Hightower HS</a:t>
          </a:r>
        </a:p>
      </dgm:t>
    </dgm:pt>
    <dgm:pt modelId="{55A38D19-2B89-4A82-AED2-38233E8F7828}" type="parTrans" cxnId="{F3F633CE-3B3B-4DA0-8762-1409AA2DDBED}">
      <dgm:prSet/>
      <dgm:spPr/>
      <dgm:t>
        <a:bodyPr/>
        <a:lstStyle/>
        <a:p>
          <a:endParaRPr lang="en-US"/>
        </a:p>
      </dgm:t>
    </dgm:pt>
    <dgm:pt modelId="{D97A8968-4395-4128-B9F8-189E6790F64A}" type="sibTrans" cxnId="{F3F633CE-3B3B-4DA0-8762-1409AA2DDBED}">
      <dgm:prSet/>
      <dgm:spPr/>
      <dgm:t>
        <a:bodyPr/>
        <a:lstStyle/>
        <a:p>
          <a:endParaRPr lang="en-US"/>
        </a:p>
      </dgm:t>
    </dgm:pt>
    <dgm:pt modelId="{0E12D0CC-667B-43E5-BB28-CECF0D9FE73E}">
      <dgm:prSet phldrT="[Text]"/>
      <dgm:spPr/>
      <dgm:t>
        <a:bodyPr/>
        <a:lstStyle/>
        <a:p>
          <a:r>
            <a:rPr lang="en-US" dirty="0"/>
            <a:t>Engineering</a:t>
          </a:r>
        </a:p>
        <a:p>
          <a:r>
            <a:rPr lang="en-US" dirty="0"/>
            <a:t>Elkins HS</a:t>
          </a:r>
        </a:p>
      </dgm:t>
    </dgm:pt>
    <dgm:pt modelId="{B6456048-E06C-4032-9897-2C8A8C438B7E}" type="parTrans" cxnId="{982C2485-10FD-4452-9277-0225654C8B09}">
      <dgm:prSet/>
      <dgm:spPr/>
      <dgm:t>
        <a:bodyPr/>
        <a:lstStyle/>
        <a:p>
          <a:endParaRPr lang="en-US"/>
        </a:p>
      </dgm:t>
    </dgm:pt>
    <dgm:pt modelId="{9CF15204-69B1-40D8-8EEF-0F3977DCDFED}" type="sibTrans" cxnId="{982C2485-10FD-4452-9277-0225654C8B09}">
      <dgm:prSet/>
      <dgm:spPr/>
      <dgm:t>
        <a:bodyPr/>
        <a:lstStyle/>
        <a:p>
          <a:endParaRPr lang="en-US"/>
        </a:p>
      </dgm:t>
    </dgm:pt>
    <dgm:pt modelId="{87D13E73-B80C-4FA5-A4B5-4B01A94B664E}">
      <dgm:prSet phldrT="[Text]"/>
      <dgm:spPr/>
      <dgm:t>
        <a:bodyPr/>
        <a:lstStyle/>
        <a:p>
          <a:r>
            <a:rPr lang="en-US" dirty="0"/>
            <a:t>Math and Science</a:t>
          </a:r>
        </a:p>
        <a:p>
          <a:r>
            <a:rPr lang="en-US" dirty="0"/>
            <a:t>Dulles HS</a:t>
          </a:r>
        </a:p>
      </dgm:t>
    </dgm:pt>
    <dgm:pt modelId="{2D8359FE-5828-44AC-8368-8BF2031E01EA}" type="parTrans" cxnId="{38B35942-4575-4AC3-A0C1-60B3A14291B6}">
      <dgm:prSet/>
      <dgm:spPr/>
      <dgm:t>
        <a:bodyPr/>
        <a:lstStyle/>
        <a:p>
          <a:endParaRPr lang="en-US"/>
        </a:p>
      </dgm:t>
    </dgm:pt>
    <dgm:pt modelId="{106C71FB-6B64-4850-B7FE-B1AFECF63652}" type="sibTrans" cxnId="{38B35942-4575-4AC3-A0C1-60B3A14291B6}">
      <dgm:prSet/>
      <dgm:spPr/>
      <dgm:t>
        <a:bodyPr/>
        <a:lstStyle/>
        <a:p>
          <a:endParaRPr lang="en-US"/>
        </a:p>
      </dgm:t>
    </dgm:pt>
    <dgm:pt modelId="{D73B5780-E1E2-4F50-91E3-EE76C3EED694}" type="pres">
      <dgm:prSet presAssocID="{35605FAB-906F-4695-96FB-2A7428AE719E}" presName="linearFlow" presStyleCnt="0">
        <dgm:presLayoutVars>
          <dgm:dir/>
          <dgm:resizeHandles val="exact"/>
        </dgm:presLayoutVars>
      </dgm:prSet>
      <dgm:spPr/>
    </dgm:pt>
    <dgm:pt modelId="{76392CE5-BD45-486D-A736-8C59C2443727}" type="pres">
      <dgm:prSet presAssocID="{79793BCA-2202-4B59-A97F-492EC0CA0CCB}" presName="composite" presStyleCnt="0"/>
      <dgm:spPr/>
    </dgm:pt>
    <dgm:pt modelId="{7B4E6F6B-A243-4687-BCA1-3AD4B47C3CB7}" type="pres">
      <dgm:prSet presAssocID="{79793BCA-2202-4B59-A97F-492EC0CA0CCB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C505FB5F-CA1D-4A27-9145-07901904E6DF}" type="pres">
      <dgm:prSet presAssocID="{79793BCA-2202-4B59-A97F-492EC0CA0CCB}" presName="txShp" presStyleLbl="node1" presStyleIdx="0" presStyleCnt="3">
        <dgm:presLayoutVars>
          <dgm:bulletEnabled val="1"/>
        </dgm:presLayoutVars>
      </dgm:prSet>
      <dgm:spPr/>
    </dgm:pt>
    <dgm:pt modelId="{EBDD50C9-45F4-49FA-A744-9F71B27FD65B}" type="pres">
      <dgm:prSet presAssocID="{D97A8968-4395-4128-B9F8-189E6790F64A}" presName="spacing" presStyleCnt="0"/>
      <dgm:spPr/>
    </dgm:pt>
    <dgm:pt modelId="{99809D14-1D2C-4A16-9513-BD6B433C96AE}" type="pres">
      <dgm:prSet presAssocID="{0E12D0CC-667B-43E5-BB28-CECF0D9FE73E}" presName="composite" presStyleCnt="0"/>
      <dgm:spPr/>
    </dgm:pt>
    <dgm:pt modelId="{D4D2E471-913A-4FFD-946A-2AA4A52D0831}" type="pres">
      <dgm:prSet presAssocID="{0E12D0CC-667B-43E5-BB28-CECF0D9FE73E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7414D13-4F47-4920-9285-742D3507B0C9}" type="pres">
      <dgm:prSet presAssocID="{0E12D0CC-667B-43E5-BB28-CECF0D9FE73E}" presName="txShp" presStyleLbl="node1" presStyleIdx="1" presStyleCnt="3">
        <dgm:presLayoutVars>
          <dgm:bulletEnabled val="1"/>
        </dgm:presLayoutVars>
      </dgm:prSet>
      <dgm:spPr/>
    </dgm:pt>
    <dgm:pt modelId="{3EE710A6-369A-4401-9AB0-7C44C9CA45AE}" type="pres">
      <dgm:prSet presAssocID="{9CF15204-69B1-40D8-8EEF-0F3977DCDFED}" presName="spacing" presStyleCnt="0"/>
      <dgm:spPr/>
    </dgm:pt>
    <dgm:pt modelId="{D05BE340-4A61-4346-81C1-D4ACBF5AE294}" type="pres">
      <dgm:prSet presAssocID="{87D13E73-B80C-4FA5-A4B5-4B01A94B664E}" presName="composite" presStyleCnt="0"/>
      <dgm:spPr/>
    </dgm:pt>
    <dgm:pt modelId="{4189CCB7-F7DD-402B-8E79-69906B19A4A2}" type="pres">
      <dgm:prSet presAssocID="{87D13E73-B80C-4FA5-A4B5-4B01A94B664E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D1742EA-C272-4FA9-B4C7-634F158F58A3}" type="pres">
      <dgm:prSet presAssocID="{87D13E73-B80C-4FA5-A4B5-4B01A94B664E}" presName="txShp" presStyleLbl="node1" presStyleIdx="2" presStyleCnt="3">
        <dgm:presLayoutVars>
          <dgm:bulletEnabled val="1"/>
        </dgm:presLayoutVars>
      </dgm:prSet>
      <dgm:spPr/>
    </dgm:pt>
  </dgm:ptLst>
  <dgm:cxnLst>
    <dgm:cxn modelId="{5389103B-DFFA-4A65-A544-BF0D8E2EACA6}" type="presOf" srcId="{35605FAB-906F-4695-96FB-2A7428AE719E}" destId="{D73B5780-E1E2-4F50-91E3-EE76C3EED694}" srcOrd="0" destOrd="0" presId="urn:microsoft.com/office/officeart/2005/8/layout/vList3"/>
    <dgm:cxn modelId="{38B35942-4575-4AC3-A0C1-60B3A14291B6}" srcId="{35605FAB-906F-4695-96FB-2A7428AE719E}" destId="{87D13E73-B80C-4FA5-A4B5-4B01A94B664E}" srcOrd="2" destOrd="0" parTransId="{2D8359FE-5828-44AC-8368-8BF2031E01EA}" sibTransId="{106C71FB-6B64-4850-B7FE-B1AFECF63652}"/>
    <dgm:cxn modelId="{29351A53-7F8F-4A9B-BA8D-3B15E925EAA6}" type="presOf" srcId="{0E12D0CC-667B-43E5-BB28-CECF0D9FE73E}" destId="{17414D13-4F47-4920-9285-742D3507B0C9}" srcOrd="0" destOrd="0" presId="urn:microsoft.com/office/officeart/2005/8/layout/vList3"/>
    <dgm:cxn modelId="{982C2485-10FD-4452-9277-0225654C8B09}" srcId="{35605FAB-906F-4695-96FB-2A7428AE719E}" destId="{0E12D0CC-667B-43E5-BB28-CECF0D9FE73E}" srcOrd="1" destOrd="0" parTransId="{B6456048-E06C-4032-9897-2C8A8C438B7E}" sibTransId="{9CF15204-69B1-40D8-8EEF-0F3977DCDFED}"/>
    <dgm:cxn modelId="{EB1EE497-E639-49C1-9E9E-79FE81E056EE}" type="presOf" srcId="{79793BCA-2202-4B59-A97F-492EC0CA0CCB}" destId="{C505FB5F-CA1D-4A27-9145-07901904E6DF}" srcOrd="0" destOrd="0" presId="urn:microsoft.com/office/officeart/2005/8/layout/vList3"/>
    <dgm:cxn modelId="{FF339CBE-244E-4F40-895A-80A464DEC750}" type="presOf" srcId="{87D13E73-B80C-4FA5-A4B5-4B01A94B664E}" destId="{DD1742EA-C272-4FA9-B4C7-634F158F58A3}" srcOrd="0" destOrd="0" presId="urn:microsoft.com/office/officeart/2005/8/layout/vList3"/>
    <dgm:cxn modelId="{F3F633CE-3B3B-4DA0-8762-1409AA2DDBED}" srcId="{35605FAB-906F-4695-96FB-2A7428AE719E}" destId="{79793BCA-2202-4B59-A97F-492EC0CA0CCB}" srcOrd="0" destOrd="0" parTransId="{55A38D19-2B89-4A82-AED2-38233E8F7828}" sibTransId="{D97A8968-4395-4128-B9F8-189E6790F64A}"/>
    <dgm:cxn modelId="{19D29A36-AA6B-43D0-8646-920AA4A8487C}" type="presParOf" srcId="{D73B5780-E1E2-4F50-91E3-EE76C3EED694}" destId="{76392CE5-BD45-486D-A736-8C59C2443727}" srcOrd="0" destOrd="0" presId="urn:microsoft.com/office/officeart/2005/8/layout/vList3"/>
    <dgm:cxn modelId="{87084095-B52C-44D8-BE9D-D27126A81AAE}" type="presParOf" srcId="{76392CE5-BD45-486D-A736-8C59C2443727}" destId="{7B4E6F6B-A243-4687-BCA1-3AD4B47C3CB7}" srcOrd="0" destOrd="0" presId="urn:microsoft.com/office/officeart/2005/8/layout/vList3"/>
    <dgm:cxn modelId="{D927E81D-40FA-4E81-9474-E8F548E966A7}" type="presParOf" srcId="{76392CE5-BD45-486D-A736-8C59C2443727}" destId="{C505FB5F-CA1D-4A27-9145-07901904E6DF}" srcOrd="1" destOrd="0" presId="urn:microsoft.com/office/officeart/2005/8/layout/vList3"/>
    <dgm:cxn modelId="{63640B82-E7C4-45C1-ADF3-66CA46D5732D}" type="presParOf" srcId="{D73B5780-E1E2-4F50-91E3-EE76C3EED694}" destId="{EBDD50C9-45F4-49FA-A744-9F71B27FD65B}" srcOrd="1" destOrd="0" presId="urn:microsoft.com/office/officeart/2005/8/layout/vList3"/>
    <dgm:cxn modelId="{00700E92-E088-4BB3-90EA-37324C1B1E09}" type="presParOf" srcId="{D73B5780-E1E2-4F50-91E3-EE76C3EED694}" destId="{99809D14-1D2C-4A16-9513-BD6B433C96AE}" srcOrd="2" destOrd="0" presId="urn:microsoft.com/office/officeart/2005/8/layout/vList3"/>
    <dgm:cxn modelId="{9CDD27B0-3B18-42CB-A059-DDD60535A513}" type="presParOf" srcId="{99809D14-1D2C-4A16-9513-BD6B433C96AE}" destId="{D4D2E471-913A-4FFD-946A-2AA4A52D0831}" srcOrd="0" destOrd="0" presId="urn:microsoft.com/office/officeart/2005/8/layout/vList3"/>
    <dgm:cxn modelId="{AF5539C2-D788-4A73-82B1-3418458DABDA}" type="presParOf" srcId="{99809D14-1D2C-4A16-9513-BD6B433C96AE}" destId="{17414D13-4F47-4920-9285-742D3507B0C9}" srcOrd="1" destOrd="0" presId="urn:microsoft.com/office/officeart/2005/8/layout/vList3"/>
    <dgm:cxn modelId="{A4D5CD81-428B-4CB2-AA42-8B2305DF2357}" type="presParOf" srcId="{D73B5780-E1E2-4F50-91E3-EE76C3EED694}" destId="{3EE710A6-369A-4401-9AB0-7C44C9CA45AE}" srcOrd="3" destOrd="0" presId="urn:microsoft.com/office/officeart/2005/8/layout/vList3"/>
    <dgm:cxn modelId="{6035F518-BE90-41A6-B77E-CA2846EDF128}" type="presParOf" srcId="{D73B5780-E1E2-4F50-91E3-EE76C3EED694}" destId="{D05BE340-4A61-4346-81C1-D4ACBF5AE294}" srcOrd="4" destOrd="0" presId="urn:microsoft.com/office/officeart/2005/8/layout/vList3"/>
    <dgm:cxn modelId="{DBDE2673-88FB-47ED-9D33-53C7B30AA22C}" type="presParOf" srcId="{D05BE340-4A61-4346-81C1-D4ACBF5AE294}" destId="{4189CCB7-F7DD-402B-8E79-69906B19A4A2}" srcOrd="0" destOrd="0" presId="urn:microsoft.com/office/officeart/2005/8/layout/vList3"/>
    <dgm:cxn modelId="{A65B0F98-D3B0-4FE9-9815-8438806FFECA}" type="presParOf" srcId="{D05BE340-4A61-4346-81C1-D4ACBF5AE294}" destId="{DD1742EA-C272-4FA9-B4C7-634F158F58A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05FAB-906F-4695-96FB-2A7428AE719E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793BCA-2202-4B59-A97F-492EC0CA0CCB}">
      <dgm:prSet phldrT="[Text]" custT="1"/>
      <dgm:spPr/>
      <dgm:t>
        <a:bodyPr/>
        <a:lstStyle/>
        <a:p>
          <a:r>
            <a:rPr lang="en-US" sz="2900"/>
            <a:t>Digital Media</a:t>
          </a:r>
        </a:p>
        <a:p>
          <a:r>
            <a:rPr lang="en-US" sz="2900"/>
            <a:t>Hightower HS</a:t>
          </a:r>
        </a:p>
      </dgm:t>
    </dgm:pt>
    <dgm:pt modelId="{55A38D19-2B89-4A82-AED2-38233E8F7828}" type="parTrans" cxnId="{F3F633CE-3B3B-4DA0-8762-1409AA2DDBED}">
      <dgm:prSet/>
      <dgm:spPr/>
      <dgm:t>
        <a:bodyPr/>
        <a:lstStyle/>
        <a:p>
          <a:endParaRPr lang="en-US"/>
        </a:p>
      </dgm:t>
    </dgm:pt>
    <dgm:pt modelId="{D97A8968-4395-4128-B9F8-189E6790F64A}" type="sibTrans" cxnId="{F3F633CE-3B3B-4DA0-8762-1409AA2DDBED}">
      <dgm:prSet/>
      <dgm:spPr/>
      <dgm:t>
        <a:bodyPr/>
        <a:lstStyle/>
        <a:p>
          <a:endParaRPr lang="en-US"/>
        </a:p>
      </dgm:t>
    </dgm:pt>
    <dgm:pt modelId="{0E12D0CC-667B-43E5-BB28-CECF0D9FE73E}">
      <dgm:prSet phldrT="[Text]" custT="1"/>
      <dgm:spPr/>
      <dgm:t>
        <a:bodyPr/>
        <a:lstStyle/>
        <a:p>
          <a:r>
            <a:rPr lang="en-US" sz="2900" dirty="0"/>
            <a:t>Global Studies </a:t>
          </a:r>
        </a:p>
        <a:p>
          <a:r>
            <a:rPr lang="en-US" sz="2900" dirty="0"/>
            <a:t>Kempner HS*</a:t>
          </a:r>
        </a:p>
      </dgm:t>
    </dgm:pt>
    <dgm:pt modelId="{B6456048-E06C-4032-9897-2C8A8C438B7E}" type="parTrans" cxnId="{982C2485-10FD-4452-9277-0225654C8B09}">
      <dgm:prSet/>
      <dgm:spPr/>
      <dgm:t>
        <a:bodyPr/>
        <a:lstStyle/>
        <a:p>
          <a:endParaRPr lang="en-US"/>
        </a:p>
      </dgm:t>
    </dgm:pt>
    <dgm:pt modelId="{9CF15204-69B1-40D8-8EEF-0F3977DCDFED}" type="sibTrans" cxnId="{982C2485-10FD-4452-9277-0225654C8B09}">
      <dgm:prSet/>
      <dgm:spPr/>
      <dgm:t>
        <a:bodyPr/>
        <a:lstStyle/>
        <a:p>
          <a:endParaRPr lang="en-US"/>
        </a:p>
      </dgm:t>
    </dgm:pt>
    <dgm:pt modelId="{87D13E73-B80C-4FA5-A4B5-4B01A94B664E}">
      <dgm:prSet phldrT="[Text]" custT="1"/>
      <dgm:spPr/>
      <dgm:t>
        <a:bodyPr/>
        <a:lstStyle/>
        <a:p>
          <a:r>
            <a:rPr lang="en-US" sz="2900" dirty="0"/>
            <a:t>Business &amp; Marketing </a:t>
          </a:r>
        </a:p>
        <a:p>
          <a:r>
            <a:rPr lang="en-US" sz="2900" dirty="0"/>
            <a:t>Kempner HS*</a:t>
          </a:r>
          <a:endParaRPr lang="en-US" sz="2000" dirty="0"/>
        </a:p>
      </dgm:t>
    </dgm:pt>
    <dgm:pt modelId="{2D8359FE-5828-44AC-8368-8BF2031E01EA}" type="parTrans" cxnId="{38B35942-4575-4AC3-A0C1-60B3A14291B6}">
      <dgm:prSet/>
      <dgm:spPr/>
      <dgm:t>
        <a:bodyPr/>
        <a:lstStyle/>
        <a:p>
          <a:endParaRPr lang="en-US"/>
        </a:p>
      </dgm:t>
    </dgm:pt>
    <dgm:pt modelId="{106C71FB-6B64-4850-B7FE-B1AFECF63652}" type="sibTrans" cxnId="{38B35942-4575-4AC3-A0C1-60B3A14291B6}">
      <dgm:prSet/>
      <dgm:spPr/>
      <dgm:t>
        <a:bodyPr/>
        <a:lstStyle/>
        <a:p>
          <a:endParaRPr lang="en-US"/>
        </a:p>
      </dgm:t>
    </dgm:pt>
    <dgm:pt modelId="{D73B5780-E1E2-4F50-91E3-EE76C3EED694}" type="pres">
      <dgm:prSet presAssocID="{35605FAB-906F-4695-96FB-2A7428AE719E}" presName="linearFlow" presStyleCnt="0">
        <dgm:presLayoutVars>
          <dgm:dir/>
          <dgm:resizeHandles val="exact"/>
        </dgm:presLayoutVars>
      </dgm:prSet>
      <dgm:spPr/>
    </dgm:pt>
    <dgm:pt modelId="{76392CE5-BD45-486D-A736-8C59C2443727}" type="pres">
      <dgm:prSet presAssocID="{79793BCA-2202-4B59-A97F-492EC0CA0CCB}" presName="composite" presStyleCnt="0"/>
      <dgm:spPr/>
    </dgm:pt>
    <dgm:pt modelId="{7B4E6F6B-A243-4687-BCA1-3AD4B47C3CB7}" type="pres">
      <dgm:prSet presAssocID="{79793BCA-2202-4B59-A97F-492EC0CA0CCB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505FB5F-CA1D-4A27-9145-07901904E6DF}" type="pres">
      <dgm:prSet presAssocID="{79793BCA-2202-4B59-A97F-492EC0CA0CCB}" presName="txShp" presStyleLbl="node1" presStyleIdx="0" presStyleCnt="3" custScaleX="107732">
        <dgm:presLayoutVars>
          <dgm:bulletEnabled val="1"/>
        </dgm:presLayoutVars>
      </dgm:prSet>
      <dgm:spPr/>
    </dgm:pt>
    <dgm:pt modelId="{EBDD50C9-45F4-49FA-A744-9F71B27FD65B}" type="pres">
      <dgm:prSet presAssocID="{D97A8968-4395-4128-B9F8-189E6790F64A}" presName="spacing" presStyleCnt="0"/>
      <dgm:spPr/>
    </dgm:pt>
    <dgm:pt modelId="{99809D14-1D2C-4A16-9513-BD6B433C96AE}" type="pres">
      <dgm:prSet presAssocID="{0E12D0CC-667B-43E5-BB28-CECF0D9FE73E}" presName="composite" presStyleCnt="0"/>
      <dgm:spPr/>
    </dgm:pt>
    <dgm:pt modelId="{D4D2E471-913A-4FFD-946A-2AA4A52D0831}" type="pres">
      <dgm:prSet presAssocID="{0E12D0CC-667B-43E5-BB28-CECF0D9FE73E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7414D13-4F47-4920-9285-742D3507B0C9}" type="pres">
      <dgm:prSet presAssocID="{0E12D0CC-667B-43E5-BB28-CECF0D9FE73E}" presName="txShp" presStyleLbl="node1" presStyleIdx="1" presStyleCnt="3" custScaleX="108635">
        <dgm:presLayoutVars>
          <dgm:bulletEnabled val="1"/>
        </dgm:presLayoutVars>
      </dgm:prSet>
      <dgm:spPr/>
    </dgm:pt>
    <dgm:pt modelId="{3EE710A6-369A-4401-9AB0-7C44C9CA45AE}" type="pres">
      <dgm:prSet presAssocID="{9CF15204-69B1-40D8-8EEF-0F3977DCDFED}" presName="spacing" presStyleCnt="0"/>
      <dgm:spPr/>
    </dgm:pt>
    <dgm:pt modelId="{D05BE340-4A61-4346-81C1-D4ACBF5AE294}" type="pres">
      <dgm:prSet presAssocID="{87D13E73-B80C-4FA5-A4B5-4B01A94B664E}" presName="composite" presStyleCnt="0"/>
      <dgm:spPr/>
    </dgm:pt>
    <dgm:pt modelId="{4189CCB7-F7DD-402B-8E79-69906B19A4A2}" type="pres">
      <dgm:prSet presAssocID="{87D13E73-B80C-4FA5-A4B5-4B01A94B664E}" presName="imgShp" presStyleLbl="fgImgPlace1" presStyleIdx="2" presStyleCnt="3" custLinFactNeighborX="2920" custLinFactNeighborY="1487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D1742EA-C272-4FA9-B4C7-634F158F58A3}" type="pres">
      <dgm:prSet presAssocID="{87D13E73-B80C-4FA5-A4B5-4B01A94B664E}" presName="txShp" presStyleLbl="node1" presStyleIdx="2" presStyleCnt="3" custScaleX="110277" custScaleY="117437">
        <dgm:presLayoutVars>
          <dgm:bulletEnabled val="1"/>
        </dgm:presLayoutVars>
      </dgm:prSet>
      <dgm:spPr/>
    </dgm:pt>
  </dgm:ptLst>
  <dgm:cxnLst>
    <dgm:cxn modelId="{5389103B-DFFA-4A65-A544-BF0D8E2EACA6}" type="presOf" srcId="{35605FAB-906F-4695-96FB-2A7428AE719E}" destId="{D73B5780-E1E2-4F50-91E3-EE76C3EED694}" srcOrd="0" destOrd="0" presId="urn:microsoft.com/office/officeart/2005/8/layout/vList3"/>
    <dgm:cxn modelId="{38B35942-4575-4AC3-A0C1-60B3A14291B6}" srcId="{35605FAB-906F-4695-96FB-2A7428AE719E}" destId="{87D13E73-B80C-4FA5-A4B5-4B01A94B664E}" srcOrd="2" destOrd="0" parTransId="{2D8359FE-5828-44AC-8368-8BF2031E01EA}" sibTransId="{106C71FB-6B64-4850-B7FE-B1AFECF63652}"/>
    <dgm:cxn modelId="{29351A53-7F8F-4A9B-BA8D-3B15E925EAA6}" type="presOf" srcId="{0E12D0CC-667B-43E5-BB28-CECF0D9FE73E}" destId="{17414D13-4F47-4920-9285-742D3507B0C9}" srcOrd="0" destOrd="0" presId="urn:microsoft.com/office/officeart/2005/8/layout/vList3"/>
    <dgm:cxn modelId="{982C2485-10FD-4452-9277-0225654C8B09}" srcId="{35605FAB-906F-4695-96FB-2A7428AE719E}" destId="{0E12D0CC-667B-43E5-BB28-CECF0D9FE73E}" srcOrd="1" destOrd="0" parTransId="{B6456048-E06C-4032-9897-2C8A8C438B7E}" sibTransId="{9CF15204-69B1-40D8-8EEF-0F3977DCDFED}"/>
    <dgm:cxn modelId="{EB1EE497-E639-49C1-9E9E-79FE81E056EE}" type="presOf" srcId="{79793BCA-2202-4B59-A97F-492EC0CA0CCB}" destId="{C505FB5F-CA1D-4A27-9145-07901904E6DF}" srcOrd="0" destOrd="0" presId="urn:microsoft.com/office/officeart/2005/8/layout/vList3"/>
    <dgm:cxn modelId="{FF339CBE-244E-4F40-895A-80A464DEC750}" type="presOf" srcId="{87D13E73-B80C-4FA5-A4B5-4B01A94B664E}" destId="{DD1742EA-C272-4FA9-B4C7-634F158F58A3}" srcOrd="0" destOrd="0" presId="urn:microsoft.com/office/officeart/2005/8/layout/vList3"/>
    <dgm:cxn modelId="{F3F633CE-3B3B-4DA0-8762-1409AA2DDBED}" srcId="{35605FAB-906F-4695-96FB-2A7428AE719E}" destId="{79793BCA-2202-4B59-A97F-492EC0CA0CCB}" srcOrd="0" destOrd="0" parTransId="{55A38D19-2B89-4A82-AED2-38233E8F7828}" sibTransId="{D97A8968-4395-4128-B9F8-189E6790F64A}"/>
    <dgm:cxn modelId="{19D29A36-AA6B-43D0-8646-920AA4A8487C}" type="presParOf" srcId="{D73B5780-E1E2-4F50-91E3-EE76C3EED694}" destId="{76392CE5-BD45-486D-A736-8C59C2443727}" srcOrd="0" destOrd="0" presId="urn:microsoft.com/office/officeart/2005/8/layout/vList3"/>
    <dgm:cxn modelId="{87084095-B52C-44D8-BE9D-D27126A81AAE}" type="presParOf" srcId="{76392CE5-BD45-486D-A736-8C59C2443727}" destId="{7B4E6F6B-A243-4687-BCA1-3AD4B47C3CB7}" srcOrd="0" destOrd="0" presId="urn:microsoft.com/office/officeart/2005/8/layout/vList3"/>
    <dgm:cxn modelId="{D927E81D-40FA-4E81-9474-E8F548E966A7}" type="presParOf" srcId="{76392CE5-BD45-486D-A736-8C59C2443727}" destId="{C505FB5F-CA1D-4A27-9145-07901904E6DF}" srcOrd="1" destOrd="0" presId="urn:microsoft.com/office/officeart/2005/8/layout/vList3"/>
    <dgm:cxn modelId="{63640B82-E7C4-45C1-ADF3-66CA46D5732D}" type="presParOf" srcId="{D73B5780-E1E2-4F50-91E3-EE76C3EED694}" destId="{EBDD50C9-45F4-49FA-A744-9F71B27FD65B}" srcOrd="1" destOrd="0" presId="urn:microsoft.com/office/officeart/2005/8/layout/vList3"/>
    <dgm:cxn modelId="{00700E92-E088-4BB3-90EA-37324C1B1E09}" type="presParOf" srcId="{D73B5780-E1E2-4F50-91E3-EE76C3EED694}" destId="{99809D14-1D2C-4A16-9513-BD6B433C96AE}" srcOrd="2" destOrd="0" presId="urn:microsoft.com/office/officeart/2005/8/layout/vList3"/>
    <dgm:cxn modelId="{9CDD27B0-3B18-42CB-A059-DDD60535A513}" type="presParOf" srcId="{99809D14-1D2C-4A16-9513-BD6B433C96AE}" destId="{D4D2E471-913A-4FFD-946A-2AA4A52D0831}" srcOrd="0" destOrd="0" presId="urn:microsoft.com/office/officeart/2005/8/layout/vList3"/>
    <dgm:cxn modelId="{AF5539C2-D788-4A73-82B1-3418458DABDA}" type="presParOf" srcId="{99809D14-1D2C-4A16-9513-BD6B433C96AE}" destId="{17414D13-4F47-4920-9285-742D3507B0C9}" srcOrd="1" destOrd="0" presId="urn:microsoft.com/office/officeart/2005/8/layout/vList3"/>
    <dgm:cxn modelId="{A4D5CD81-428B-4CB2-AA42-8B2305DF2357}" type="presParOf" srcId="{D73B5780-E1E2-4F50-91E3-EE76C3EED694}" destId="{3EE710A6-369A-4401-9AB0-7C44C9CA45AE}" srcOrd="3" destOrd="0" presId="urn:microsoft.com/office/officeart/2005/8/layout/vList3"/>
    <dgm:cxn modelId="{6035F518-BE90-41A6-B77E-CA2846EDF128}" type="presParOf" srcId="{D73B5780-E1E2-4F50-91E3-EE76C3EED694}" destId="{D05BE340-4A61-4346-81C1-D4ACBF5AE294}" srcOrd="4" destOrd="0" presId="urn:microsoft.com/office/officeart/2005/8/layout/vList3"/>
    <dgm:cxn modelId="{DBDE2673-88FB-47ED-9D33-53C7B30AA22C}" type="presParOf" srcId="{D05BE340-4A61-4346-81C1-D4ACBF5AE294}" destId="{4189CCB7-F7DD-402B-8E79-69906B19A4A2}" srcOrd="0" destOrd="0" presId="urn:microsoft.com/office/officeart/2005/8/layout/vList3"/>
    <dgm:cxn modelId="{A65B0F98-D3B0-4FE9-9815-8438806FFECA}" type="presParOf" srcId="{D05BE340-4A61-4346-81C1-D4ACBF5AE294}" destId="{DD1742EA-C272-4FA9-B4C7-634F158F58A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1A57AF-0B7D-4086-AA9E-B09CC1E2CB50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039796-7119-4E4F-B713-56040CF06977}">
      <dgm:prSet phldrT="[Text]"/>
      <dgm:spPr/>
      <dgm:t>
        <a:bodyPr/>
        <a:lstStyle/>
        <a:p>
          <a:r>
            <a:rPr lang="en-US"/>
            <a:t>Academies</a:t>
          </a:r>
        </a:p>
      </dgm:t>
    </dgm:pt>
    <dgm:pt modelId="{6FDD10FA-0B44-4725-A9D6-D8EE056B8E0B}" type="parTrans" cxnId="{62B236D8-F13F-4D33-9DB5-F9FCAD07AA02}">
      <dgm:prSet/>
      <dgm:spPr/>
      <dgm:t>
        <a:bodyPr/>
        <a:lstStyle/>
        <a:p>
          <a:endParaRPr lang="en-US"/>
        </a:p>
      </dgm:t>
    </dgm:pt>
    <dgm:pt modelId="{43965FAA-6F39-4D07-B3BF-99FA24B3E058}" type="sibTrans" cxnId="{62B236D8-F13F-4D33-9DB5-F9FCAD07AA02}">
      <dgm:prSet/>
      <dgm:spPr/>
      <dgm:t>
        <a:bodyPr/>
        <a:lstStyle/>
        <a:p>
          <a:endParaRPr lang="en-US"/>
        </a:p>
      </dgm:t>
    </dgm:pt>
    <dgm:pt modelId="{69651D5C-B753-4BB4-B614-460058FDEBDA}">
      <dgm:prSet phldrT="[Text]"/>
      <dgm:spPr/>
      <dgm:t>
        <a:bodyPr/>
        <a:lstStyle/>
        <a:p>
          <a:r>
            <a:rPr lang="en-US" dirty="0"/>
            <a:t>Access to special classes in a specific field of study</a:t>
          </a:r>
        </a:p>
      </dgm:t>
    </dgm:pt>
    <dgm:pt modelId="{3B94A441-F07F-4686-A948-B559C935BBE8}" type="parTrans" cxnId="{6953B609-45A3-48B7-AA48-E2D84BD89955}">
      <dgm:prSet/>
      <dgm:spPr/>
      <dgm:t>
        <a:bodyPr/>
        <a:lstStyle/>
        <a:p>
          <a:endParaRPr lang="en-US"/>
        </a:p>
      </dgm:t>
    </dgm:pt>
    <dgm:pt modelId="{03CEDED2-BE3D-412E-BB1B-A46421F7899A}" type="sibTrans" cxnId="{6953B609-45A3-48B7-AA48-E2D84BD89955}">
      <dgm:prSet/>
      <dgm:spPr/>
      <dgm:t>
        <a:bodyPr/>
        <a:lstStyle/>
        <a:p>
          <a:endParaRPr lang="en-US"/>
        </a:p>
      </dgm:t>
    </dgm:pt>
    <dgm:pt modelId="{F0CFA69F-1FF8-4FB8-B425-E602CB3BDBBA}">
      <dgm:prSet phldrT="[Text]"/>
      <dgm:spPr/>
      <dgm:t>
        <a:bodyPr/>
        <a:lstStyle/>
        <a:p>
          <a:r>
            <a:rPr lang="en-US"/>
            <a:t>Whole-child approach</a:t>
          </a:r>
        </a:p>
      </dgm:t>
    </dgm:pt>
    <dgm:pt modelId="{F52379EF-C40B-4CF7-B3CE-FC9EB899912C}" type="parTrans" cxnId="{F263514F-00F2-4B60-AEE0-E0AF307A8396}">
      <dgm:prSet/>
      <dgm:spPr/>
      <dgm:t>
        <a:bodyPr/>
        <a:lstStyle/>
        <a:p>
          <a:endParaRPr lang="en-US"/>
        </a:p>
      </dgm:t>
    </dgm:pt>
    <dgm:pt modelId="{14D68791-4C3C-48F0-886E-338FE745C0A2}" type="sibTrans" cxnId="{F263514F-00F2-4B60-AEE0-E0AF307A8396}">
      <dgm:prSet/>
      <dgm:spPr/>
      <dgm:t>
        <a:bodyPr/>
        <a:lstStyle/>
        <a:p>
          <a:endParaRPr lang="en-US"/>
        </a:p>
      </dgm:t>
    </dgm:pt>
    <dgm:pt modelId="{2125CA24-706F-4BFD-B8D2-0E4F714DC831}">
      <dgm:prSet phldrT="[Text]"/>
      <dgm:spPr/>
      <dgm:t>
        <a:bodyPr/>
        <a:lstStyle/>
        <a:p>
          <a:r>
            <a:rPr lang="en-US" dirty="0"/>
            <a:t>Preparation for college</a:t>
          </a:r>
        </a:p>
      </dgm:t>
    </dgm:pt>
    <dgm:pt modelId="{A607CF26-0F2C-413F-B7C5-171A13B759BD}" type="parTrans" cxnId="{2AF639DC-1A00-4DD1-AB27-EAA9C0F8906C}">
      <dgm:prSet/>
      <dgm:spPr/>
      <dgm:t>
        <a:bodyPr/>
        <a:lstStyle/>
        <a:p>
          <a:endParaRPr lang="en-US"/>
        </a:p>
      </dgm:t>
    </dgm:pt>
    <dgm:pt modelId="{7BB6B826-CA23-4FF4-9BDC-BD3AF43C9E95}" type="sibTrans" cxnId="{2AF639DC-1A00-4DD1-AB27-EAA9C0F8906C}">
      <dgm:prSet/>
      <dgm:spPr/>
      <dgm:t>
        <a:bodyPr/>
        <a:lstStyle/>
        <a:p>
          <a:endParaRPr lang="en-US"/>
        </a:p>
      </dgm:t>
    </dgm:pt>
    <dgm:pt modelId="{0A024DD1-B4FD-4C7B-B800-28389EB87D81}">
      <dgm:prSet phldrT="[Text]"/>
      <dgm:spPr/>
      <dgm:t>
        <a:bodyPr/>
        <a:lstStyle/>
        <a:p>
          <a:r>
            <a:rPr lang="en-US" dirty="0"/>
            <a:t>Rigorous Coursework</a:t>
          </a:r>
        </a:p>
      </dgm:t>
    </dgm:pt>
    <dgm:pt modelId="{74C5E503-07B1-4CD1-9AD1-E474185F683E}" type="parTrans" cxnId="{D1A29070-0F4E-4062-B3DF-6A7CA18145D6}">
      <dgm:prSet/>
      <dgm:spPr/>
      <dgm:t>
        <a:bodyPr/>
        <a:lstStyle/>
        <a:p>
          <a:endParaRPr lang="en-US"/>
        </a:p>
      </dgm:t>
    </dgm:pt>
    <dgm:pt modelId="{3935A110-D4B6-45F2-965A-D0199E665EFE}" type="sibTrans" cxnId="{D1A29070-0F4E-4062-B3DF-6A7CA18145D6}">
      <dgm:prSet/>
      <dgm:spPr/>
      <dgm:t>
        <a:bodyPr/>
        <a:lstStyle/>
        <a:p>
          <a:endParaRPr lang="en-US"/>
        </a:p>
      </dgm:t>
    </dgm:pt>
    <dgm:pt modelId="{B58872A1-72BE-4CB9-A9E2-9DE505B7E888}" type="pres">
      <dgm:prSet presAssocID="{191A57AF-0B7D-4086-AA9E-B09CC1E2CB5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964C68-DD1B-4B52-814B-A05D304B9190}" type="pres">
      <dgm:prSet presAssocID="{191A57AF-0B7D-4086-AA9E-B09CC1E2CB50}" presName="matrix" presStyleCnt="0"/>
      <dgm:spPr/>
    </dgm:pt>
    <dgm:pt modelId="{4C8A7BAB-54AC-435A-851F-AA61D2D6B6CA}" type="pres">
      <dgm:prSet presAssocID="{191A57AF-0B7D-4086-AA9E-B09CC1E2CB50}" presName="tile1" presStyleLbl="node1" presStyleIdx="0" presStyleCnt="4"/>
      <dgm:spPr/>
    </dgm:pt>
    <dgm:pt modelId="{B5C51221-35E8-4FB7-8EB7-67E73C89C6CF}" type="pres">
      <dgm:prSet presAssocID="{191A57AF-0B7D-4086-AA9E-B09CC1E2CB5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9861BA3-D99E-4614-AA64-FF331A26B27C}" type="pres">
      <dgm:prSet presAssocID="{191A57AF-0B7D-4086-AA9E-B09CC1E2CB50}" presName="tile2" presStyleLbl="node1" presStyleIdx="1" presStyleCnt="4"/>
      <dgm:spPr/>
    </dgm:pt>
    <dgm:pt modelId="{F002A185-DFCC-4B07-A3A7-F05FEC19FA91}" type="pres">
      <dgm:prSet presAssocID="{191A57AF-0B7D-4086-AA9E-B09CC1E2CB5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45A6DA0-C36A-4835-A2E9-D4350C685D25}" type="pres">
      <dgm:prSet presAssocID="{191A57AF-0B7D-4086-AA9E-B09CC1E2CB50}" presName="tile3" presStyleLbl="node1" presStyleIdx="2" presStyleCnt="4"/>
      <dgm:spPr/>
    </dgm:pt>
    <dgm:pt modelId="{4430A791-743E-4922-B460-0F5011EA5E1C}" type="pres">
      <dgm:prSet presAssocID="{191A57AF-0B7D-4086-AA9E-B09CC1E2CB5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F9A4FA1-348D-4F5D-B321-1FDA5DAA5078}" type="pres">
      <dgm:prSet presAssocID="{191A57AF-0B7D-4086-AA9E-B09CC1E2CB50}" presName="tile4" presStyleLbl="node1" presStyleIdx="3" presStyleCnt="4"/>
      <dgm:spPr/>
    </dgm:pt>
    <dgm:pt modelId="{47A0B77C-9368-4967-B499-B7D3FAC625C5}" type="pres">
      <dgm:prSet presAssocID="{191A57AF-0B7D-4086-AA9E-B09CC1E2CB5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D78EEC8-EDA2-44F9-8EBD-C297BAB6635F}" type="pres">
      <dgm:prSet presAssocID="{191A57AF-0B7D-4086-AA9E-B09CC1E2CB5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E90A4603-D791-4FB1-9118-2BFE70B87A22}" type="presOf" srcId="{2125CA24-706F-4BFD-B8D2-0E4F714DC831}" destId="{47A0B77C-9368-4967-B499-B7D3FAC625C5}" srcOrd="1" destOrd="0" presId="urn:microsoft.com/office/officeart/2005/8/layout/matrix1"/>
    <dgm:cxn modelId="{E2AAC208-98DC-402D-8494-311BC204BA28}" type="presOf" srcId="{191A57AF-0B7D-4086-AA9E-B09CC1E2CB50}" destId="{B58872A1-72BE-4CB9-A9E2-9DE505B7E888}" srcOrd="0" destOrd="0" presId="urn:microsoft.com/office/officeart/2005/8/layout/matrix1"/>
    <dgm:cxn modelId="{6953B609-45A3-48B7-AA48-E2D84BD89955}" srcId="{56039796-7119-4E4F-B713-56040CF06977}" destId="{69651D5C-B753-4BB4-B614-460058FDEBDA}" srcOrd="0" destOrd="0" parTransId="{3B94A441-F07F-4686-A948-B559C935BBE8}" sibTransId="{03CEDED2-BE3D-412E-BB1B-A46421F7899A}"/>
    <dgm:cxn modelId="{D2AF9C4B-62BD-44E1-8C88-0D47009D4BFA}" type="presOf" srcId="{69651D5C-B753-4BB4-B614-460058FDEBDA}" destId="{4C8A7BAB-54AC-435A-851F-AA61D2D6B6CA}" srcOrd="0" destOrd="0" presId="urn:microsoft.com/office/officeart/2005/8/layout/matrix1"/>
    <dgm:cxn modelId="{F263514F-00F2-4B60-AEE0-E0AF307A8396}" srcId="{56039796-7119-4E4F-B713-56040CF06977}" destId="{F0CFA69F-1FF8-4FB8-B425-E602CB3BDBBA}" srcOrd="2" destOrd="0" parTransId="{F52379EF-C40B-4CF7-B3CE-FC9EB899912C}" sibTransId="{14D68791-4C3C-48F0-886E-338FE745C0A2}"/>
    <dgm:cxn modelId="{80D89F4F-A8CF-40FC-982F-8D2B3CCCF5B3}" type="presOf" srcId="{56039796-7119-4E4F-B713-56040CF06977}" destId="{0D78EEC8-EDA2-44F9-8EBD-C297BAB6635F}" srcOrd="0" destOrd="0" presId="urn:microsoft.com/office/officeart/2005/8/layout/matrix1"/>
    <dgm:cxn modelId="{D1A29070-0F4E-4062-B3DF-6A7CA18145D6}" srcId="{56039796-7119-4E4F-B713-56040CF06977}" destId="{0A024DD1-B4FD-4C7B-B800-28389EB87D81}" srcOrd="1" destOrd="0" parTransId="{74C5E503-07B1-4CD1-9AD1-E474185F683E}" sibTransId="{3935A110-D4B6-45F2-965A-D0199E665EFE}"/>
    <dgm:cxn modelId="{8A3D698D-F380-4811-AF9C-FFF1AACEDB0D}" type="presOf" srcId="{2125CA24-706F-4BFD-B8D2-0E4F714DC831}" destId="{BF9A4FA1-348D-4F5D-B321-1FDA5DAA5078}" srcOrd="0" destOrd="0" presId="urn:microsoft.com/office/officeart/2005/8/layout/matrix1"/>
    <dgm:cxn modelId="{9E0FAEA7-AE80-46DA-A6E1-636712A80007}" type="presOf" srcId="{69651D5C-B753-4BB4-B614-460058FDEBDA}" destId="{B5C51221-35E8-4FB7-8EB7-67E73C89C6CF}" srcOrd="1" destOrd="0" presId="urn:microsoft.com/office/officeart/2005/8/layout/matrix1"/>
    <dgm:cxn modelId="{62B236D8-F13F-4D33-9DB5-F9FCAD07AA02}" srcId="{191A57AF-0B7D-4086-AA9E-B09CC1E2CB50}" destId="{56039796-7119-4E4F-B713-56040CF06977}" srcOrd="0" destOrd="0" parTransId="{6FDD10FA-0B44-4725-A9D6-D8EE056B8E0B}" sibTransId="{43965FAA-6F39-4D07-B3BF-99FA24B3E058}"/>
    <dgm:cxn modelId="{2949B4DA-D5CE-4C61-B5E4-4072889B5FAD}" type="presOf" srcId="{F0CFA69F-1FF8-4FB8-B425-E602CB3BDBBA}" destId="{4430A791-743E-4922-B460-0F5011EA5E1C}" srcOrd="1" destOrd="0" presId="urn:microsoft.com/office/officeart/2005/8/layout/matrix1"/>
    <dgm:cxn modelId="{2AF639DC-1A00-4DD1-AB27-EAA9C0F8906C}" srcId="{56039796-7119-4E4F-B713-56040CF06977}" destId="{2125CA24-706F-4BFD-B8D2-0E4F714DC831}" srcOrd="3" destOrd="0" parTransId="{A607CF26-0F2C-413F-B7C5-171A13B759BD}" sibTransId="{7BB6B826-CA23-4FF4-9BDC-BD3AF43C9E95}"/>
    <dgm:cxn modelId="{279249DC-3C67-4412-99A5-BFA7AEEAF18E}" type="presOf" srcId="{F0CFA69F-1FF8-4FB8-B425-E602CB3BDBBA}" destId="{B45A6DA0-C36A-4835-A2E9-D4350C685D25}" srcOrd="0" destOrd="0" presId="urn:microsoft.com/office/officeart/2005/8/layout/matrix1"/>
    <dgm:cxn modelId="{A5047ADC-5A85-43E7-B535-B287548B2390}" type="presOf" srcId="{0A024DD1-B4FD-4C7B-B800-28389EB87D81}" destId="{F002A185-DFCC-4B07-A3A7-F05FEC19FA91}" srcOrd="1" destOrd="0" presId="urn:microsoft.com/office/officeart/2005/8/layout/matrix1"/>
    <dgm:cxn modelId="{4BFEBCE7-A3BE-43B0-B240-EA712EA2606C}" type="presOf" srcId="{0A024DD1-B4FD-4C7B-B800-28389EB87D81}" destId="{89861BA3-D99E-4614-AA64-FF331A26B27C}" srcOrd="0" destOrd="0" presId="urn:microsoft.com/office/officeart/2005/8/layout/matrix1"/>
    <dgm:cxn modelId="{EDB9A5F2-7684-45BD-8523-FC1E98D5DD5C}" type="presParOf" srcId="{B58872A1-72BE-4CB9-A9E2-9DE505B7E888}" destId="{BA964C68-DD1B-4B52-814B-A05D304B9190}" srcOrd="0" destOrd="0" presId="urn:microsoft.com/office/officeart/2005/8/layout/matrix1"/>
    <dgm:cxn modelId="{85F941FD-8325-4CE3-980B-71EC0BE9137B}" type="presParOf" srcId="{BA964C68-DD1B-4B52-814B-A05D304B9190}" destId="{4C8A7BAB-54AC-435A-851F-AA61D2D6B6CA}" srcOrd="0" destOrd="0" presId="urn:microsoft.com/office/officeart/2005/8/layout/matrix1"/>
    <dgm:cxn modelId="{DD3E9398-2167-4C7E-A8C8-6CCFDAEF4F48}" type="presParOf" srcId="{BA964C68-DD1B-4B52-814B-A05D304B9190}" destId="{B5C51221-35E8-4FB7-8EB7-67E73C89C6CF}" srcOrd="1" destOrd="0" presId="urn:microsoft.com/office/officeart/2005/8/layout/matrix1"/>
    <dgm:cxn modelId="{053CD7A8-4757-416C-AB91-D2B8F6674104}" type="presParOf" srcId="{BA964C68-DD1B-4B52-814B-A05D304B9190}" destId="{89861BA3-D99E-4614-AA64-FF331A26B27C}" srcOrd="2" destOrd="0" presId="urn:microsoft.com/office/officeart/2005/8/layout/matrix1"/>
    <dgm:cxn modelId="{F77A7AF8-E4C2-48D8-ACF7-E40813782C35}" type="presParOf" srcId="{BA964C68-DD1B-4B52-814B-A05D304B9190}" destId="{F002A185-DFCC-4B07-A3A7-F05FEC19FA91}" srcOrd="3" destOrd="0" presId="urn:microsoft.com/office/officeart/2005/8/layout/matrix1"/>
    <dgm:cxn modelId="{77ACD61D-DE68-4090-B368-D7223F317CA3}" type="presParOf" srcId="{BA964C68-DD1B-4B52-814B-A05D304B9190}" destId="{B45A6DA0-C36A-4835-A2E9-D4350C685D25}" srcOrd="4" destOrd="0" presId="urn:microsoft.com/office/officeart/2005/8/layout/matrix1"/>
    <dgm:cxn modelId="{E82C4948-9F36-4928-AC18-AE30B8285CB4}" type="presParOf" srcId="{BA964C68-DD1B-4B52-814B-A05D304B9190}" destId="{4430A791-743E-4922-B460-0F5011EA5E1C}" srcOrd="5" destOrd="0" presId="urn:microsoft.com/office/officeart/2005/8/layout/matrix1"/>
    <dgm:cxn modelId="{FCEB6A3C-EDC4-497B-A219-883A50CFF697}" type="presParOf" srcId="{BA964C68-DD1B-4B52-814B-A05D304B9190}" destId="{BF9A4FA1-348D-4F5D-B321-1FDA5DAA5078}" srcOrd="6" destOrd="0" presId="urn:microsoft.com/office/officeart/2005/8/layout/matrix1"/>
    <dgm:cxn modelId="{712F0FF7-3C4F-4616-96FB-97E480E5B3B0}" type="presParOf" srcId="{BA964C68-DD1B-4B52-814B-A05D304B9190}" destId="{47A0B77C-9368-4967-B499-B7D3FAC625C5}" srcOrd="7" destOrd="0" presId="urn:microsoft.com/office/officeart/2005/8/layout/matrix1"/>
    <dgm:cxn modelId="{8C7237A8-C43C-4AC5-87BD-3516DD1BB13E}" type="presParOf" srcId="{B58872A1-72BE-4CB9-A9E2-9DE505B7E888}" destId="{0D78EEC8-EDA2-44F9-8EBD-C297BAB6635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EEB9A8-7957-4963-8BDF-E0D6E3E4F04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CD299A-1246-478B-9A0E-5730462314FF}">
      <dgm:prSet phldrT="[Text]"/>
      <dgm:spPr/>
      <dgm:t>
        <a:bodyPr/>
        <a:lstStyle/>
        <a:p>
          <a:r>
            <a:rPr lang="en-US"/>
            <a:t>Academy Requirements</a:t>
          </a:r>
        </a:p>
      </dgm:t>
    </dgm:pt>
    <dgm:pt modelId="{71C94826-9E4C-44E8-A0BE-32D0073C1299}" type="parTrans" cxnId="{B9A45162-B74F-462C-849C-ED531756897B}">
      <dgm:prSet/>
      <dgm:spPr/>
      <dgm:t>
        <a:bodyPr/>
        <a:lstStyle/>
        <a:p>
          <a:endParaRPr lang="en-US"/>
        </a:p>
      </dgm:t>
    </dgm:pt>
    <dgm:pt modelId="{66A5ECA6-C51E-4CED-B907-38341EB02001}" type="sibTrans" cxnId="{B9A45162-B74F-462C-849C-ED531756897B}">
      <dgm:prSet/>
      <dgm:spPr/>
      <dgm:t>
        <a:bodyPr/>
        <a:lstStyle/>
        <a:p>
          <a:endParaRPr lang="en-US"/>
        </a:p>
      </dgm:t>
    </dgm:pt>
    <dgm:pt modelId="{20361CF3-D98C-43DB-934C-DF2115B24AD5}">
      <dgm:prSet phldrT="[Text]"/>
      <dgm:spPr/>
      <dgm:t>
        <a:bodyPr/>
        <a:lstStyle/>
        <a:p>
          <a:r>
            <a:rPr lang="en-US"/>
            <a:t>Academic</a:t>
          </a:r>
        </a:p>
      </dgm:t>
    </dgm:pt>
    <dgm:pt modelId="{6B574EAC-1A86-471B-A32F-BB4AA5034E2B}" type="parTrans" cxnId="{CB0FAEF6-821B-4450-889F-17477336666C}">
      <dgm:prSet/>
      <dgm:spPr/>
      <dgm:t>
        <a:bodyPr/>
        <a:lstStyle/>
        <a:p>
          <a:endParaRPr lang="en-US"/>
        </a:p>
      </dgm:t>
    </dgm:pt>
    <dgm:pt modelId="{550A2B40-DA25-491A-A8D6-6C14C30FEF85}" type="sibTrans" cxnId="{CB0FAEF6-821B-4450-889F-17477336666C}">
      <dgm:prSet/>
      <dgm:spPr/>
      <dgm:t>
        <a:bodyPr/>
        <a:lstStyle/>
        <a:p>
          <a:endParaRPr lang="en-US"/>
        </a:p>
      </dgm:t>
    </dgm:pt>
    <dgm:pt modelId="{206A8C1D-601B-4D82-993C-63DA8EEC9CA0}">
      <dgm:prSet phldrT="[Text]"/>
      <dgm:spPr/>
      <dgm:t>
        <a:bodyPr/>
        <a:lstStyle/>
        <a:p>
          <a:r>
            <a:rPr lang="en-US" dirty="0"/>
            <a:t>Enrichment</a:t>
          </a:r>
        </a:p>
      </dgm:t>
    </dgm:pt>
    <dgm:pt modelId="{1FAE981F-19B0-4E4B-A876-14AA06257864}" type="parTrans" cxnId="{E6FBBC24-56D2-46E4-8934-32CB8E38D5FA}">
      <dgm:prSet/>
      <dgm:spPr/>
      <dgm:t>
        <a:bodyPr/>
        <a:lstStyle/>
        <a:p>
          <a:endParaRPr lang="en-US"/>
        </a:p>
      </dgm:t>
    </dgm:pt>
    <dgm:pt modelId="{EA5B4F15-03CE-4665-B089-49A9763D9F1D}" type="sibTrans" cxnId="{E6FBBC24-56D2-46E4-8934-32CB8E38D5FA}">
      <dgm:prSet/>
      <dgm:spPr/>
      <dgm:t>
        <a:bodyPr/>
        <a:lstStyle/>
        <a:p>
          <a:endParaRPr lang="en-US"/>
        </a:p>
      </dgm:t>
    </dgm:pt>
    <dgm:pt modelId="{FDA9C9E9-5FCF-451C-8BEE-54B3C2BB0E98}">
      <dgm:prSet phldrT="[Text]"/>
      <dgm:spPr/>
      <dgm:t>
        <a:bodyPr/>
        <a:lstStyle/>
        <a:p>
          <a:r>
            <a:rPr lang="en-US"/>
            <a:t>Service</a:t>
          </a:r>
        </a:p>
      </dgm:t>
    </dgm:pt>
    <dgm:pt modelId="{DB744212-3989-4B98-B3AC-4312E2DE74B7}" type="parTrans" cxnId="{D0559443-66A1-4FDF-ACA0-9FE9E17B6850}">
      <dgm:prSet/>
      <dgm:spPr/>
      <dgm:t>
        <a:bodyPr/>
        <a:lstStyle/>
        <a:p>
          <a:endParaRPr lang="en-US"/>
        </a:p>
      </dgm:t>
    </dgm:pt>
    <dgm:pt modelId="{83941565-E1C6-4A8A-B77C-3D44989D60FF}" type="sibTrans" cxnId="{D0559443-66A1-4FDF-ACA0-9FE9E17B6850}">
      <dgm:prSet/>
      <dgm:spPr/>
      <dgm:t>
        <a:bodyPr/>
        <a:lstStyle/>
        <a:p>
          <a:endParaRPr lang="en-US"/>
        </a:p>
      </dgm:t>
    </dgm:pt>
    <dgm:pt modelId="{44E4FD48-0AE3-40B7-B2FD-3B2AF5EDD7A5}">
      <dgm:prSet phldrT="[Text]"/>
      <dgm:spPr/>
      <dgm:t>
        <a:bodyPr/>
        <a:lstStyle/>
        <a:p>
          <a:r>
            <a:rPr lang="en-US"/>
            <a:t>Behavior</a:t>
          </a:r>
        </a:p>
      </dgm:t>
    </dgm:pt>
    <dgm:pt modelId="{ED23ECC5-5398-41EC-9211-B02A419AA9AA}" type="parTrans" cxnId="{933CC81E-CEAD-4E74-BBE7-6CDB46E085A2}">
      <dgm:prSet/>
      <dgm:spPr/>
      <dgm:t>
        <a:bodyPr/>
        <a:lstStyle/>
        <a:p>
          <a:endParaRPr lang="en-US"/>
        </a:p>
      </dgm:t>
    </dgm:pt>
    <dgm:pt modelId="{5CA36E0E-164D-4C1B-BDF5-3DCCBEABBF14}" type="sibTrans" cxnId="{933CC81E-CEAD-4E74-BBE7-6CDB46E085A2}">
      <dgm:prSet/>
      <dgm:spPr/>
      <dgm:t>
        <a:bodyPr/>
        <a:lstStyle/>
        <a:p>
          <a:endParaRPr lang="en-US"/>
        </a:p>
      </dgm:t>
    </dgm:pt>
    <dgm:pt modelId="{367E0ACA-8A91-4597-A269-1E8385E65FB8}" type="pres">
      <dgm:prSet presAssocID="{ACEEB9A8-7957-4963-8BDF-E0D6E3E4F04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7E2DBEF-009B-4174-89B3-D2A390355D83}" type="pres">
      <dgm:prSet presAssocID="{70CD299A-1246-478B-9A0E-5730462314FF}" presName="centerShape" presStyleLbl="node0" presStyleIdx="0" presStyleCnt="1"/>
      <dgm:spPr/>
    </dgm:pt>
    <dgm:pt modelId="{52AA9414-65D0-407F-A899-842F7B144986}" type="pres">
      <dgm:prSet presAssocID="{6B574EAC-1A86-471B-A32F-BB4AA5034E2B}" presName="parTrans" presStyleLbl="bgSibTrans2D1" presStyleIdx="0" presStyleCnt="4"/>
      <dgm:spPr/>
    </dgm:pt>
    <dgm:pt modelId="{0D6F8CCF-7413-482C-8CF2-C0E2D5841C39}" type="pres">
      <dgm:prSet presAssocID="{20361CF3-D98C-43DB-934C-DF2115B24AD5}" presName="node" presStyleLbl="node1" presStyleIdx="0" presStyleCnt="4">
        <dgm:presLayoutVars>
          <dgm:bulletEnabled val="1"/>
        </dgm:presLayoutVars>
      </dgm:prSet>
      <dgm:spPr/>
    </dgm:pt>
    <dgm:pt modelId="{F77BC58D-EEF2-4A33-907A-E21F05804E10}" type="pres">
      <dgm:prSet presAssocID="{1FAE981F-19B0-4E4B-A876-14AA06257864}" presName="parTrans" presStyleLbl="bgSibTrans2D1" presStyleIdx="1" presStyleCnt="4"/>
      <dgm:spPr/>
    </dgm:pt>
    <dgm:pt modelId="{8556AFC4-75E1-4F26-99CA-E19BBD8A692A}" type="pres">
      <dgm:prSet presAssocID="{206A8C1D-601B-4D82-993C-63DA8EEC9CA0}" presName="node" presStyleLbl="node1" presStyleIdx="1" presStyleCnt="4">
        <dgm:presLayoutVars>
          <dgm:bulletEnabled val="1"/>
        </dgm:presLayoutVars>
      </dgm:prSet>
      <dgm:spPr/>
    </dgm:pt>
    <dgm:pt modelId="{44FB0C88-BFF3-4CBB-9127-7EA40E2A0F21}" type="pres">
      <dgm:prSet presAssocID="{DB744212-3989-4B98-B3AC-4312E2DE74B7}" presName="parTrans" presStyleLbl="bgSibTrans2D1" presStyleIdx="2" presStyleCnt="4"/>
      <dgm:spPr/>
    </dgm:pt>
    <dgm:pt modelId="{459A9FB7-36C3-4CF7-937C-8F22120870C9}" type="pres">
      <dgm:prSet presAssocID="{FDA9C9E9-5FCF-451C-8BEE-54B3C2BB0E98}" presName="node" presStyleLbl="node1" presStyleIdx="2" presStyleCnt="4">
        <dgm:presLayoutVars>
          <dgm:bulletEnabled val="1"/>
        </dgm:presLayoutVars>
      </dgm:prSet>
      <dgm:spPr/>
    </dgm:pt>
    <dgm:pt modelId="{5820771A-1D7D-49C8-B371-DC3B52DEAFCA}" type="pres">
      <dgm:prSet presAssocID="{ED23ECC5-5398-41EC-9211-B02A419AA9AA}" presName="parTrans" presStyleLbl="bgSibTrans2D1" presStyleIdx="3" presStyleCnt="4"/>
      <dgm:spPr/>
    </dgm:pt>
    <dgm:pt modelId="{EFA02C53-3BC2-4676-B82C-6441164FDF1A}" type="pres">
      <dgm:prSet presAssocID="{44E4FD48-0AE3-40B7-B2FD-3B2AF5EDD7A5}" presName="node" presStyleLbl="node1" presStyleIdx="3" presStyleCnt="4">
        <dgm:presLayoutVars>
          <dgm:bulletEnabled val="1"/>
        </dgm:presLayoutVars>
      </dgm:prSet>
      <dgm:spPr/>
    </dgm:pt>
  </dgm:ptLst>
  <dgm:cxnLst>
    <dgm:cxn modelId="{933CC81E-CEAD-4E74-BBE7-6CDB46E085A2}" srcId="{70CD299A-1246-478B-9A0E-5730462314FF}" destId="{44E4FD48-0AE3-40B7-B2FD-3B2AF5EDD7A5}" srcOrd="3" destOrd="0" parTransId="{ED23ECC5-5398-41EC-9211-B02A419AA9AA}" sibTransId="{5CA36E0E-164D-4C1B-BDF5-3DCCBEABBF14}"/>
    <dgm:cxn modelId="{E6FBBC24-56D2-46E4-8934-32CB8E38D5FA}" srcId="{70CD299A-1246-478B-9A0E-5730462314FF}" destId="{206A8C1D-601B-4D82-993C-63DA8EEC9CA0}" srcOrd="1" destOrd="0" parTransId="{1FAE981F-19B0-4E4B-A876-14AA06257864}" sibTransId="{EA5B4F15-03CE-4665-B089-49A9763D9F1D}"/>
    <dgm:cxn modelId="{C9840761-CA1E-49C8-B16E-A6E7030AE778}" type="presOf" srcId="{DB744212-3989-4B98-B3AC-4312E2DE74B7}" destId="{44FB0C88-BFF3-4CBB-9127-7EA40E2A0F21}" srcOrd="0" destOrd="0" presId="urn:microsoft.com/office/officeart/2005/8/layout/radial4"/>
    <dgm:cxn modelId="{B9A45162-B74F-462C-849C-ED531756897B}" srcId="{ACEEB9A8-7957-4963-8BDF-E0D6E3E4F04B}" destId="{70CD299A-1246-478B-9A0E-5730462314FF}" srcOrd="0" destOrd="0" parTransId="{71C94826-9E4C-44E8-A0BE-32D0073C1299}" sibTransId="{66A5ECA6-C51E-4CED-B907-38341EB02001}"/>
    <dgm:cxn modelId="{D0559443-66A1-4FDF-ACA0-9FE9E17B6850}" srcId="{70CD299A-1246-478B-9A0E-5730462314FF}" destId="{FDA9C9E9-5FCF-451C-8BEE-54B3C2BB0E98}" srcOrd="2" destOrd="0" parTransId="{DB744212-3989-4B98-B3AC-4312E2DE74B7}" sibTransId="{83941565-E1C6-4A8A-B77C-3D44989D60FF}"/>
    <dgm:cxn modelId="{F84D9251-F051-4FA7-85BC-A74C366F94DA}" type="presOf" srcId="{206A8C1D-601B-4D82-993C-63DA8EEC9CA0}" destId="{8556AFC4-75E1-4F26-99CA-E19BBD8A692A}" srcOrd="0" destOrd="0" presId="urn:microsoft.com/office/officeart/2005/8/layout/radial4"/>
    <dgm:cxn modelId="{4276CD71-7AFF-4D93-BE3C-C3A1361459A1}" type="presOf" srcId="{20361CF3-D98C-43DB-934C-DF2115B24AD5}" destId="{0D6F8CCF-7413-482C-8CF2-C0E2D5841C39}" srcOrd="0" destOrd="0" presId="urn:microsoft.com/office/officeart/2005/8/layout/radial4"/>
    <dgm:cxn modelId="{983F2B86-BA68-4D87-85EC-B2DC5A30D3EA}" type="presOf" srcId="{FDA9C9E9-5FCF-451C-8BEE-54B3C2BB0E98}" destId="{459A9FB7-36C3-4CF7-937C-8F22120870C9}" srcOrd="0" destOrd="0" presId="urn:microsoft.com/office/officeart/2005/8/layout/radial4"/>
    <dgm:cxn modelId="{5364E187-360A-4C96-9E62-7BC85CA88D32}" type="presOf" srcId="{ED23ECC5-5398-41EC-9211-B02A419AA9AA}" destId="{5820771A-1D7D-49C8-B371-DC3B52DEAFCA}" srcOrd="0" destOrd="0" presId="urn:microsoft.com/office/officeart/2005/8/layout/radial4"/>
    <dgm:cxn modelId="{2AF80592-138F-4D12-B45F-8D95B599A101}" type="presOf" srcId="{44E4FD48-0AE3-40B7-B2FD-3B2AF5EDD7A5}" destId="{EFA02C53-3BC2-4676-B82C-6441164FDF1A}" srcOrd="0" destOrd="0" presId="urn:microsoft.com/office/officeart/2005/8/layout/radial4"/>
    <dgm:cxn modelId="{0A35B6B4-C473-4335-84A4-C1A95D7DE2EF}" type="presOf" srcId="{1FAE981F-19B0-4E4B-A876-14AA06257864}" destId="{F77BC58D-EEF2-4A33-907A-E21F05804E10}" srcOrd="0" destOrd="0" presId="urn:microsoft.com/office/officeart/2005/8/layout/radial4"/>
    <dgm:cxn modelId="{64EBABC1-3A68-482A-AEA9-F5E934CF0C8C}" type="presOf" srcId="{ACEEB9A8-7957-4963-8BDF-E0D6E3E4F04B}" destId="{367E0ACA-8A91-4597-A269-1E8385E65FB8}" srcOrd="0" destOrd="0" presId="urn:microsoft.com/office/officeart/2005/8/layout/radial4"/>
    <dgm:cxn modelId="{8C08A8DE-79E5-411E-8E8B-878FF143265F}" type="presOf" srcId="{6B574EAC-1A86-471B-A32F-BB4AA5034E2B}" destId="{52AA9414-65D0-407F-A899-842F7B144986}" srcOrd="0" destOrd="0" presId="urn:microsoft.com/office/officeart/2005/8/layout/radial4"/>
    <dgm:cxn modelId="{DE92BEF5-6FAE-4E63-BDB8-1299200C57C5}" type="presOf" srcId="{70CD299A-1246-478B-9A0E-5730462314FF}" destId="{97E2DBEF-009B-4174-89B3-D2A390355D83}" srcOrd="0" destOrd="0" presId="urn:microsoft.com/office/officeart/2005/8/layout/radial4"/>
    <dgm:cxn modelId="{CB0FAEF6-821B-4450-889F-17477336666C}" srcId="{70CD299A-1246-478B-9A0E-5730462314FF}" destId="{20361CF3-D98C-43DB-934C-DF2115B24AD5}" srcOrd="0" destOrd="0" parTransId="{6B574EAC-1A86-471B-A32F-BB4AA5034E2B}" sibTransId="{550A2B40-DA25-491A-A8D6-6C14C30FEF85}"/>
    <dgm:cxn modelId="{360A0EB6-4944-4C93-8AC0-6254A8B8B04D}" type="presParOf" srcId="{367E0ACA-8A91-4597-A269-1E8385E65FB8}" destId="{97E2DBEF-009B-4174-89B3-D2A390355D83}" srcOrd="0" destOrd="0" presId="urn:microsoft.com/office/officeart/2005/8/layout/radial4"/>
    <dgm:cxn modelId="{BA2606E6-EF2E-4CEB-92C0-BBC010518185}" type="presParOf" srcId="{367E0ACA-8A91-4597-A269-1E8385E65FB8}" destId="{52AA9414-65D0-407F-A899-842F7B144986}" srcOrd="1" destOrd="0" presId="urn:microsoft.com/office/officeart/2005/8/layout/radial4"/>
    <dgm:cxn modelId="{6DD1ADFA-100E-4CEE-96C8-88D6A44CEEFA}" type="presParOf" srcId="{367E0ACA-8A91-4597-A269-1E8385E65FB8}" destId="{0D6F8CCF-7413-482C-8CF2-C0E2D5841C39}" srcOrd="2" destOrd="0" presId="urn:microsoft.com/office/officeart/2005/8/layout/radial4"/>
    <dgm:cxn modelId="{93CB4857-B38A-432D-A8B9-574A34ED6354}" type="presParOf" srcId="{367E0ACA-8A91-4597-A269-1E8385E65FB8}" destId="{F77BC58D-EEF2-4A33-907A-E21F05804E10}" srcOrd="3" destOrd="0" presId="urn:microsoft.com/office/officeart/2005/8/layout/radial4"/>
    <dgm:cxn modelId="{13AB30EC-A4F1-4E18-8988-43F0986F8C56}" type="presParOf" srcId="{367E0ACA-8A91-4597-A269-1E8385E65FB8}" destId="{8556AFC4-75E1-4F26-99CA-E19BBD8A692A}" srcOrd="4" destOrd="0" presId="urn:microsoft.com/office/officeart/2005/8/layout/radial4"/>
    <dgm:cxn modelId="{70557E90-550C-4E51-8C7F-622A7040AC14}" type="presParOf" srcId="{367E0ACA-8A91-4597-A269-1E8385E65FB8}" destId="{44FB0C88-BFF3-4CBB-9127-7EA40E2A0F21}" srcOrd="5" destOrd="0" presId="urn:microsoft.com/office/officeart/2005/8/layout/radial4"/>
    <dgm:cxn modelId="{A878C90C-7EA9-4027-A38B-EC6908DAAB98}" type="presParOf" srcId="{367E0ACA-8A91-4597-A269-1E8385E65FB8}" destId="{459A9FB7-36C3-4CF7-937C-8F22120870C9}" srcOrd="6" destOrd="0" presId="urn:microsoft.com/office/officeart/2005/8/layout/radial4"/>
    <dgm:cxn modelId="{346BEFF4-4E97-40E5-9445-DA92080C9DF2}" type="presParOf" srcId="{367E0ACA-8A91-4597-A269-1E8385E65FB8}" destId="{5820771A-1D7D-49C8-B371-DC3B52DEAFCA}" srcOrd="7" destOrd="0" presId="urn:microsoft.com/office/officeart/2005/8/layout/radial4"/>
    <dgm:cxn modelId="{E48E3ABC-BAEE-4854-8F16-70364DF3F5EC}" type="presParOf" srcId="{367E0ACA-8A91-4597-A269-1E8385E65FB8}" destId="{EFA02C53-3BC2-4676-B82C-6441164FDF1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9B6FB9-A734-4E60-BF2E-83422AE4EBE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9D36CE-AA1F-41F4-8AD1-71DC307A0FDE}">
      <dgm:prSet phldrT="[Text]"/>
      <dgm:spPr/>
      <dgm:t>
        <a:bodyPr/>
        <a:lstStyle/>
        <a:p>
          <a:r>
            <a:rPr lang="en-US"/>
            <a:t>Academic</a:t>
          </a:r>
        </a:p>
      </dgm:t>
    </dgm:pt>
    <dgm:pt modelId="{99546A1F-847B-49AD-8F5E-6512BA44A139}" type="parTrans" cxnId="{D38AA0AE-2F43-4CC6-AB1A-B2B6269BE79F}">
      <dgm:prSet/>
      <dgm:spPr/>
      <dgm:t>
        <a:bodyPr/>
        <a:lstStyle/>
        <a:p>
          <a:endParaRPr lang="en-US"/>
        </a:p>
      </dgm:t>
    </dgm:pt>
    <dgm:pt modelId="{9970FCE7-ACF2-43EE-AC9A-790DA4222D41}" type="sibTrans" cxnId="{D38AA0AE-2F43-4CC6-AB1A-B2B6269BE79F}">
      <dgm:prSet/>
      <dgm:spPr/>
      <dgm:t>
        <a:bodyPr/>
        <a:lstStyle/>
        <a:p>
          <a:endParaRPr lang="en-US"/>
        </a:p>
      </dgm:t>
    </dgm:pt>
    <dgm:pt modelId="{CF5A0392-B4E0-4442-9B32-2DE1F5309504}">
      <dgm:prSet phldrT="[Text]"/>
      <dgm:spPr/>
      <dgm:t>
        <a:bodyPr/>
        <a:lstStyle/>
        <a:p>
          <a:r>
            <a:rPr lang="en-US"/>
            <a:t>Enroll in required academy-specific advanced courses</a:t>
          </a:r>
        </a:p>
      </dgm:t>
    </dgm:pt>
    <dgm:pt modelId="{714651C8-BD5D-4DC8-807F-007986F5ACF0}" type="parTrans" cxnId="{9A7BE137-5470-46F0-92A0-33906E1D5753}">
      <dgm:prSet/>
      <dgm:spPr/>
      <dgm:t>
        <a:bodyPr/>
        <a:lstStyle/>
        <a:p>
          <a:endParaRPr lang="en-US"/>
        </a:p>
      </dgm:t>
    </dgm:pt>
    <dgm:pt modelId="{BC01F00F-09D0-4592-8E85-4D93830CA2D2}" type="sibTrans" cxnId="{9A7BE137-5470-46F0-92A0-33906E1D5753}">
      <dgm:prSet/>
      <dgm:spPr/>
      <dgm:t>
        <a:bodyPr/>
        <a:lstStyle/>
        <a:p>
          <a:endParaRPr lang="en-US"/>
        </a:p>
      </dgm:t>
    </dgm:pt>
    <dgm:pt modelId="{D0D844DB-2FA1-4785-8C19-C76EE995E11B}">
      <dgm:prSet phldrT="[Text]"/>
      <dgm:spPr/>
      <dgm:t>
        <a:bodyPr/>
        <a:lstStyle/>
        <a:p>
          <a:r>
            <a:rPr lang="en-US"/>
            <a:t>Maintain 75% and above average for academy-specific courses</a:t>
          </a:r>
        </a:p>
      </dgm:t>
    </dgm:pt>
    <dgm:pt modelId="{64C60AB8-00B9-41F6-9203-C988DAE8DFAE}" type="parTrans" cxnId="{DA23F0F1-2F6F-4E76-BD86-C15DB8539012}">
      <dgm:prSet/>
      <dgm:spPr/>
      <dgm:t>
        <a:bodyPr/>
        <a:lstStyle/>
        <a:p>
          <a:endParaRPr lang="en-US"/>
        </a:p>
      </dgm:t>
    </dgm:pt>
    <dgm:pt modelId="{B2C92D2B-AA6E-4297-A5F9-67AD00404089}" type="sibTrans" cxnId="{DA23F0F1-2F6F-4E76-BD86-C15DB8539012}">
      <dgm:prSet/>
      <dgm:spPr/>
      <dgm:t>
        <a:bodyPr/>
        <a:lstStyle/>
        <a:p>
          <a:endParaRPr lang="en-US"/>
        </a:p>
      </dgm:t>
    </dgm:pt>
    <dgm:pt modelId="{BC5DAF77-3915-4A32-BC8C-A981956E6A39}">
      <dgm:prSet phldrT="[Text]"/>
      <dgm:spPr/>
      <dgm:t>
        <a:bodyPr/>
        <a:lstStyle/>
        <a:p>
          <a:r>
            <a:rPr lang="en-US"/>
            <a:t>Enrichments</a:t>
          </a:r>
        </a:p>
      </dgm:t>
    </dgm:pt>
    <dgm:pt modelId="{9A73878F-AFEA-451C-B4F2-D1BD77600781}" type="parTrans" cxnId="{33ACFB76-1F1E-4436-8152-EBFD8E43F4EA}">
      <dgm:prSet/>
      <dgm:spPr/>
      <dgm:t>
        <a:bodyPr/>
        <a:lstStyle/>
        <a:p>
          <a:endParaRPr lang="en-US"/>
        </a:p>
      </dgm:t>
    </dgm:pt>
    <dgm:pt modelId="{D11008EE-6887-4292-A3AB-A3B3D880193C}" type="sibTrans" cxnId="{33ACFB76-1F1E-4436-8152-EBFD8E43F4EA}">
      <dgm:prSet/>
      <dgm:spPr/>
      <dgm:t>
        <a:bodyPr/>
        <a:lstStyle/>
        <a:p>
          <a:endParaRPr lang="en-US"/>
        </a:p>
      </dgm:t>
    </dgm:pt>
    <dgm:pt modelId="{27A51D05-907C-4227-A0C8-16448B8A4611}">
      <dgm:prSet phldrT="[Text]"/>
      <dgm:spPr/>
      <dgm:t>
        <a:bodyPr/>
        <a:lstStyle/>
        <a:p>
          <a:r>
            <a:rPr lang="en-US"/>
            <a:t>Service</a:t>
          </a:r>
        </a:p>
      </dgm:t>
    </dgm:pt>
    <dgm:pt modelId="{29687CF5-0440-4AEE-A763-3266D60CE85B}" type="parTrans" cxnId="{CE7E6F41-CA9F-4D9B-9285-88A439444506}">
      <dgm:prSet/>
      <dgm:spPr/>
      <dgm:t>
        <a:bodyPr/>
        <a:lstStyle/>
        <a:p>
          <a:endParaRPr lang="en-US"/>
        </a:p>
      </dgm:t>
    </dgm:pt>
    <dgm:pt modelId="{E20EC32C-61E9-428A-A911-E60C105D885A}" type="sibTrans" cxnId="{CE7E6F41-CA9F-4D9B-9285-88A439444506}">
      <dgm:prSet/>
      <dgm:spPr/>
      <dgm:t>
        <a:bodyPr/>
        <a:lstStyle/>
        <a:p>
          <a:endParaRPr lang="en-US"/>
        </a:p>
      </dgm:t>
    </dgm:pt>
    <dgm:pt modelId="{438A167D-AE9B-4B14-9594-55B643C23F2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Complete 25 YES volunteer hours per year for a total of 100 </a:t>
          </a:r>
          <a:r>
            <a:rPr lang="en-US">
              <a:highlight>
                <a:srgbClr val="FFFF00"/>
              </a:highlight>
            </a:rPr>
            <a:t>by April 1</a:t>
          </a:r>
          <a:r>
            <a:rPr lang="en-US" baseline="30000">
              <a:highlight>
                <a:srgbClr val="FFFF00"/>
              </a:highlight>
            </a:rPr>
            <a:t>st</a:t>
          </a:r>
          <a:r>
            <a:rPr lang="en-US">
              <a:highlight>
                <a:srgbClr val="FFFF00"/>
              </a:highlight>
            </a:rPr>
            <a:t> of senior year. </a:t>
          </a:r>
        </a:p>
      </dgm:t>
    </dgm:pt>
    <dgm:pt modelId="{890B58F8-A0FE-4612-87C1-2CD93D84D39B}" type="parTrans" cxnId="{335407D0-C263-4C03-A815-419D10435855}">
      <dgm:prSet/>
      <dgm:spPr/>
      <dgm:t>
        <a:bodyPr/>
        <a:lstStyle/>
        <a:p>
          <a:endParaRPr lang="en-US"/>
        </a:p>
      </dgm:t>
    </dgm:pt>
    <dgm:pt modelId="{F144E77B-6415-4207-9B89-A9513D6E4F87}" type="sibTrans" cxnId="{335407D0-C263-4C03-A815-419D10435855}">
      <dgm:prSet/>
      <dgm:spPr/>
      <dgm:t>
        <a:bodyPr/>
        <a:lstStyle/>
        <a:p>
          <a:endParaRPr lang="en-US"/>
        </a:p>
      </dgm:t>
    </dgm:pt>
    <dgm:pt modelId="{17A75FDA-CCA9-4D43-9082-5A1102456B71}">
      <dgm:prSet phldrT="[Text]"/>
      <dgm:spPr/>
      <dgm:t>
        <a:bodyPr/>
        <a:lstStyle/>
        <a:p>
          <a:r>
            <a:rPr lang="en-US"/>
            <a:t>Behavior</a:t>
          </a:r>
        </a:p>
      </dgm:t>
    </dgm:pt>
    <dgm:pt modelId="{8079AE74-BC6C-4FDC-8196-D4F555792AAD}" type="parTrans" cxnId="{358934AF-C6D8-47B3-A5FB-788863D7A08E}">
      <dgm:prSet/>
      <dgm:spPr/>
      <dgm:t>
        <a:bodyPr/>
        <a:lstStyle/>
        <a:p>
          <a:endParaRPr lang="en-US"/>
        </a:p>
      </dgm:t>
    </dgm:pt>
    <dgm:pt modelId="{5B3ABF22-99B7-46B7-A0CD-937A436EFFDD}" type="sibTrans" cxnId="{358934AF-C6D8-47B3-A5FB-788863D7A08E}">
      <dgm:prSet/>
      <dgm:spPr/>
      <dgm:t>
        <a:bodyPr/>
        <a:lstStyle/>
        <a:p>
          <a:endParaRPr lang="en-US"/>
        </a:p>
      </dgm:t>
    </dgm:pt>
    <dgm:pt modelId="{7DDAC931-DC8A-43E6-810D-2D1DCDF6012F}">
      <dgm:prSet phldrT="[Text]"/>
      <dgm:spPr/>
      <dgm:t>
        <a:bodyPr/>
        <a:lstStyle/>
        <a:p>
          <a:r>
            <a:rPr lang="en-US"/>
            <a:t>Maintain 70% and above for all other courses</a:t>
          </a:r>
        </a:p>
      </dgm:t>
    </dgm:pt>
    <dgm:pt modelId="{791B463E-081C-45D3-90D4-69C0582C0681}" type="parTrans" cxnId="{76A143AA-865F-44C0-8FFA-7B78DCE92BAB}">
      <dgm:prSet/>
      <dgm:spPr/>
      <dgm:t>
        <a:bodyPr/>
        <a:lstStyle/>
        <a:p>
          <a:endParaRPr lang="en-US"/>
        </a:p>
      </dgm:t>
    </dgm:pt>
    <dgm:pt modelId="{1718C4B0-0422-4455-A733-CA4CCC81A3B4}" type="sibTrans" cxnId="{76A143AA-865F-44C0-8FFA-7B78DCE92BAB}">
      <dgm:prSet/>
      <dgm:spPr/>
      <dgm:t>
        <a:bodyPr/>
        <a:lstStyle/>
        <a:p>
          <a:endParaRPr lang="en-US"/>
        </a:p>
      </dgm:t>
    </dgm:pt>
    <dgm:pt modelId="{B0567755-5D68-4CC9-BB39-A084BAA385A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Complete an enrichment every nine-week period</a:t>
          </a:r>
        </a:p>
      </dgm:t>
    </dgm:pt>
    <dgm:pt modelId="{A2B00491-CE47-4F4B-BEE3-A1387F17BB94}" type="sibTrans" cxnId="{3CBEFB17-548C-49C6-8530-DBD2CB5FE41A}">
      <dgm:prSet/>
      <dgm:spPr/>
      <dgm:t>
        <a:bodyPr/>
        <a:lstStyle/>
        <a:p>
          <a:endParaRPr lang="en-US"/>
        </a:p>
      </dgm:t>
    </dgm:pt>
    <dgm:pt modelId="{977A19EC-BE51-4953-B538-188AC0C6B8CC}" type="parTrans" cxnId="{3CBEFB17-548C-49C6-8530-DBD2CB5FE41A}">
      <dgm:prSet/>
      <dgm:spPr/>
      <dgm:t>
        <a:bodyPr/>
        <a:lstStyle/>
        <a:p>
          <a:endParaRPr lang="en-US"/>
        </a:p>
      </dgm:t>
    </dgm:pt>
    <dgm:pt modelId="{CDCA6BEF-12C8-4F52-86A8-089D9407085C}">
      <dgm:prSet phldrT="[Text]"/>
      <dgm:spPr/>
      <dgm:t>
        <a:bodyPr/>
        <a:lstStyle/>
        <a:p>
          <a:r>
            <a:rPr lang="en-US"/>
            <a:t>Students must stay in good behavior standing.</a:t>
          </a:r>
        </a:p>
      </dgm:t>
    </dgm:pt>
    <dgm:pt modelId="{DF402279-3B07-48DC-8202-F5B9ED60BEB7}" type="parTrans" cxnId="{4C9DBF36-4A17-49CD-9DF0-16D856640E2D}">
      <dgm:prSet/>
      <dgm:spPr/>
      <dgm:t>
        <a:bodyPr/>
        <a:lstStyle/>
        <a:p>
          <a:endParaRPr lang="en-US"/>
        </a:p>
      </dgm:t>
    </dgm:pt>
    <dgm:pt modelId="{9D133E4E-F977-496E-981C-6E5B6C1CA3C2}" type="sibTrans" cxnId="{4C9DBF36-4A17-49CD-9DF0-16D856640E2D}">
      <dgm:prSet/>
      <dgm:spPr/>
      <dgm:t>
        <a:bodyPr/>
        <a:lstStyle/>
        <a:p>
          <a:endParaRPr lang="en-US"/>
        </a:p>
      </dgm:t>
    </dgm:pt>
    <dgm:pt modelId="{CBA8BE82-8FAA-4B75-A61A-9A5113184605}">
      <dgm:prSet phldrT="[Text]"/>
      <dgm:spPr/>
      <dgm:t>
        <a:bodyPr/>
        <a:lstStyle/>
        <a:p>
          <a:r>
            <a:rPr lang="en-US"/>
            <a:t>Behavior referrals may result in dismissal from the academy (see handbook).</a:t>
          </a:r>
        </a:p>
      </dgm:t>
    </dgm:pt>
    <dgm:pt modelId="{BE7B19D1-3584-4E4B-BD2D-48F2E9DE4C22}" type="parTrans" cxnId="{7F0567B8-16B3-48EA-B80B-622FB6A7187B}">
      <dgm:prSet/>
      <dgm:spPr/>
      <dgm:t>
        <a:bodyPr/>
        <a:lstStyle/>
        <a:p>
          <a:endParaRPr lang="en-US"/>
        </a:p>
      </dgm:t>
    </dgm:pt>
    <dgm:pt modelId="{035BC3CA-AF41-42C6-BDE4-03E4467035E9}" type="sibTrans" cxnId="{7F0567B8-16B3-48EA-B80B-622FB6A7187B}">
      <dgm:prSet/>
      <dgm:spPr/>
      <dgm:t>
        <a:bodyPr/>
        <a:lstStyle/>
        <a:p>
          <a:endParaRPr lang="en-US"/>
        </a:p>
      </dgm:t>
    </dgm:pt>
    <dgm:pt modelId="{2375BFF2-2FD4-4189-BAE3-002D5957C2A3}">
      <dgm:prSet phldrT="[Text]"/>
      <dgm:spPr/>
      <dgm:t>
        <a:bodyPr/>
        <a:lstStyle/>
        <a:p>
          <a:r>
            <a:rPr lang="en-US"/>
            <a:t>Complete capstone/senior course/graduation project</a:t>
          </a:r>
        </a:p>
      </dgm:t>
    </dgm:pt>
    <dgm:pt modelId="{EFF73571-5F87-47AF-AD7B-106304902D1B}" type="parTrans" cxnId="{153B2CBB-3DBC-4277-875D-B6D3604FEE98}">
      <dgm:prSet/>
      <dgm:spPr/>
      <dgm:t>
        <a:bodyPr/>
        <a:lstStyle/>
        <a:p>
          <a:endParaRPr lang="en-US"/>
        </a:p>
      </dgm:t>
    </dgm:pt>
    <dgm:pt modelId="{E370383D-BF43-4085-9DFF-DEDA4B342B61}" type="sibTrans" cxnId="{153B2CBB-3DBC-4277-875D-B6D3604FEE98}">
      <dgm:prSet/>
      <dgm:spPr/>
      <dgm:t>
        <a:bodyPr/>
        <a:lstStyle/>
        <a:p>
          <a:endParaRPr lang="en-US"/>
        </a:p>
      </dgm:t>
    </dgm:pt>
    <dgm:pt modelId="{2AE8DF2D-6386-496F-AE6E-106D333A100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4 enrichment activities per year for a total of 16 by graduation.</a:t>
          </a:r>
        </a:p>
      </dgm:t>
    </dgm:pt>
    <dgm:pt modelId="{154DF6B1-D58D-4B79-85B2-229E60E7F227}" type="parTrans" cxnId="{F80E3E83-114E-40A9-8365-A52A82631A4C}">
      <dgm:prSet/>
      <dgm:spPr/>
      <dgm:t>
        <a:bodyPr/>
        <a:lstStyle/>
        <a:p>
          <a:endParaRPr lang="en-US"/>
        </a:p>
      </dgm:t>
    </dgm:pt>
    <dgm:pt modelId="{947E5083-9240-4C1E-8F5F-F9CCC0952374}" type="sibTrans" cxnId="{F80E3E83-114E-40A9-8365-A52A82631A4C}">
      <dgm:prSet/>
      <dgm:spPr/>
      <dgm:t>
        <a:bodyPr/>
        <a:lstStyle/>
        <a:p>
          <a:endParaRPr lang="en-US"/>
        </a:p>
      </dgm:t>
    </dgm:pt>
    <dgm:pt modelId="{9B9E17E2-4E91-46B5-8E12-A581E3C62F7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Volunteer opportunities shared through the newsletter.</a:t>
          </a:r>
        </a:p>
      </dgm:t>
    </dgm:pt>
    <dgm:pt modelId="{8279C501-FCB0-4A8E-AD97-5AF25399CF32}" type="parTrans" cxnId="{1E9978A8-899E-4AFF-A2CD-FB9DED6F1020}">
      <dgm:prSet/>
      <dgm:spPr/>
      <dgm:t>
        <a:bodyPr/>
        <a:lstStyle/>
        <a:p>
          <a:endParaRPr lang="en-US"/>
        </a:p>
      </dgm:t>
    </dgm:pt>
    <dgm:pt modelId="{2E387BAA-836B-441C-89B3-90E104FD5B0E}" type="sibTrans" cxnId="{1E9978A8-899E-4AFF-A2CD-FB9DED6F1020}">
      <dgm:prSet/>
      <dgm:spPr/>
      <dgm:t>
        <a:bodyPr/>
        <a:lstStyle/>
        <a:p>
          <a:endParaRPr lang="en-US"/>
        </a:p>
      </dgm:t>
    </dgm:pt>
    <dgm:pt modelId="{BD079BDB-38D7-4D1D-845B-73E0845F917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 Students can find opportunities as well.</a:t>
          </a:r>
        </a:p>
      </dgm:t>
    </dgm:pt>
    <dgm:pt modelId="{FF46BE5A-982A-46BC-A535-5E59E6A49062}" type="parTrans" cxnId="{D7218BA1-32A7-44B8-9ACE-2EDD5D2C3EF3}">
      <dgm:prSet/>
      <dgm:spPr/>
      <dgm:t>
        <a:bodyPr/>
        <a:lstStyle/>
        <a:p>
          <a:endParaRPr lang="en-US"/>
        </a:p>
      </dgm:t>
    </dgm:pt>
    <dgm:pt modelId="{AC0E1579-67A1-49B6-AB07-3DCB0C70C45E}" type="sibTrans" cxnId="{D7218BA1-32A7-44B8-9ACE-2EDD5D2C3EF3}">
      <dgm:prSet/>
      <dgm:spPr/>
      <dgm:t>
        <a:bodyPr/>
        <a:lstStyle/>
        <a:p>
          <a:endParaRPr lang="en-US"/>
        </a:p>
      </dgm:t>
    </dgm:pt>
    <dgm:pt modelId="{3FC8C8E3-0E80-4C50-8F88-B92537299BAF}" type="pres">
      <dgm:prSet presAssocID="{959B6FB9-A734-4E60-BF2E-83422AE4EBE8}" presName="Name0" presStyleCnt="0">
        <dgm:presLayoutVars>
          <dgm:dir/>
          <dgm:animLvl val="lvl"/>
          <dgm:resizeHandles val="exact"/>
        </dgm:presLayoutVars>
      </dgm:prSet>
      <dgm:spPr/>
    </dgm:pt>
    <dgm:pt modelId="{1DDB855F-DAE8-4AD8-95C1-E0D410DA6B78}" type="pres">
      <dgm:prSet presAssocID="{609D36CE-AA1F-41F4-8AD1-71DC307A0FDE}" presName="composite" presStyleCnt="0"/>
      <dgm:spPr/>
    </dgm:pt>
    <dgm:pt modelId="{9F76D7DD-30F8-4A17-9ECB-DFC3BC0240C0}" type="pres">
      <dgm:prSet presAssocID="{609D36CE-AA1F-41F4-8AD1-71DC307A0FD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F5D52DA-3DD7-428A-8562-F51968E126D5}" type="pres">
      <dgm:prSet presAssocID="{609D36CE-AA1F-41F4-8AD1-71DC307A0FDE}" presName="desTx" presStyleLbl="alignAccFollowNode1" presStyleIdx="0" presStyleCnt="4">
        <dgm:presLayoutVars>
          <dgm:bulletEnabled val="1"/>
        </dgm:presLayoutVars>
      </dgm:prSet>
      <dgm:spPr/>
    </dgm:pt>
    <dgm:pt modelId="{7A67C77D-4520-4C1C-887A-57E34139F32A}" type="pres">
      <dgm:prSet presAssocID="{9970FCE7-ACF2-43EE-AC9A-790DA4222D41}" presName="space" presStyleCnt="0"/>
      <dgm:spPr/>
    </dgm:pt>
    <dgm:pt modelId="{8596721D-7247-47D1-8060-48B9F6E1EE5B}" type="pres">
      <dgm:prSet presAssocID="{BC5DAF77-3915-4A32-BC8C-A981956E6A39}" presName="composite" presStyleCnt="0"/>
      <dgm:spPr/>
    </dgm:pt>
    <dgm:pt modelId="{120C818A-67B9-43C5-8B18-96695592DEF6}" type="pres">
      <dgm:prSet presAssocID="{BC5DAF77-3915-4A32-BC8C-A981956E6A3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8B71A9DA-65FF-4014-BC6C-174CEF09C228}" type="pres">
      <dgm:prSet presAssocID="{BC5DAF77-3915-4A32-BC8C-A981956E6A39}" presName="desTx" presStyleLbl="alignAccFollowNode1" presStyleIdx="1" presStyleCnt="4">
        <dgm:presLayoutVars>
          <dgm:bulletEnabled val="1"/>
        </dgm:presLayoutVars>
      </dgm:prSet>
      <dgm:spPr/>
    </dgm:pt>
    <dgm:pt modelId="{25A14B8B-8668-44EE-82F6-0240BFC17403}" type="pres">
      <dgm:prSet presAssocID="{D11008EE-6887-4292-A3AB-A3B3D880193C}" presName="space" presStyleCnt="0"/>
      <dgm:spPr/>
    </dgm:pt>
    <dgm:pt modelId="{078FC4E5-1B0A-4C7B-9593-601F1FCEB5DB}" type="pres">
      <dgm:prSet presAssocID="{27A51D05-907C-4227-A0C8-16448B8A4611}" presName="composite" presStyleCnt="0"/>
      <dgm:spPr/>
    </dgm:pt>
    <dgm:pt modelId="{5D503944-4BE6-429B-9B9D-928A73E88441}" type="pres">
      <dgm:prSet presAssocID="{27A51D05-907C-4227-A0C8-16448B8A461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B5515A3-92FA-45C0-9701-EAB51CDA04DD}" type="pres">
      <dgm:prSet presAssocID="{27A51D05-907C-4227-A0C8-16448B8A4611}" presName="desTx" presStyleLbl="alignAccFollowNode1" presStyleIdx="2" presStyleCnt="4">
        <dgm:presLayoutVars>
          <dgm:bulletEnabled val="1"/>
        </dgm:presLayoutVars>
      </dgm:prSet>
      <dgm:spPr/>
    </dgm:pt>
    <dgm:pt modelId="{94020C80-BEE5-42DF-AB28-AA95ECE5B05D}" type="pres">
      <dgm:prSet presAssocID="{E20EC32C-61E9-428A-A911-E60C105D885A}" presName="space" presStyleCnt="0"/>
      <dgm:spPr/>
    </dgm:pt>
    <dgm:pt modelId="{13B024DF-253A-4C5F-9B9E-17E9AAB51C3D}" type="pres">
      <dgm:prSet presAssocID="{17A75FDA-CCA9-4D43-9082-5A1102456B71}" presName="composite" presStyleCnt="0"/>
      <dgm:spPr/>
    </dgm:pt>
    <dgm:pt modelId="{6AB88C41-7175-41FA-8208-3C4138B900F7}" type="pres">
      <dgm:prSet presAssocID="{17A75FDA-CCA9-4D43-9082-5A1102456B7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4F133D0-5068-40F7-8391-6C7730652387}" type="pres">
      <dgm:prSet presAssocID="{17A75FDA-CCA9-4D43-9082-5A1102456B7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1423504-F658-4327-8F0A-3F289143B236}" type="presOf" srcId="{27A51D05-907C-4227-A0C8-16448B8A4611}" destId="{5D503944-4BE6-429B-9B9D-928A73E88441}" srcOrd="0" destOrd="0" presId="urn:microsoft.com/office/officeart/2005/8/layout/hList1"/>
    <dgm:cxn modelId="{2E9B110B-377D-48AE-9283-B383DE2BBA0B}" type="presOf" srcId="{609D36CE-AA1F-41F4-8AD1-71DC307A0FDE}" destId="{9F76D7DD-30F8-4A17-9ECB-DFC3BC0240C0}" srcOrd="0" destOrd="0" presId="urn:microsoft.com/office/officeart/2005/8/layout/hList1"/>
    <dgm:cxn modelId="{C34D5113-F5E5-495D-B74C-11132B4D147D}" type="presOf" srcId="{CDCA6BEF-12C8-4F52-86A8-089D9407085C}" destId="{54F133D0-5068-40F7-8391-6C7730652387}" srcOrd="0" destOrd="0" presId="urn:microsoft.com/office/officeart/2005/8/layout/hList1"/>
    <dgm:cxn modelId="{3CBEFB17-548C-49C6-8530-DBD2CB5FE41A}" srcId="{BC5DAF77-3915-4A32-BC8C-A981956E6A39}" destId="{B0567755-5D68-4CC9-BB39-A084BAA385AB}" srcOrd="0" destOrd="0" parTransId="{977A19EC-BE51-4953-B538-188AC0C6B8CC}" sibTransId="{A2B00491-CE47-4F4B-BEE3-A1387F17BB94}"/>
    <dgm:cxn modelId="{5B94AC1A-3751-46FB-A358-76AA63C26099}" type="presOf" srcId="{2375BFF2-2FD4-4189-BAE3-002D5957C2A3}" destId="{2F5D52DA-3DD7-428A-8562-F51968E126D5}" srcOrd="0" destOrd="3" presId="urn:microsoft.com/office/officeart/2005/8/layout/hList1"/>
    <dgm:cxn modelId="{3CFCF02F-3CE6-4A05-A86E-4A5B00CCC205}" type="presOf" srcId="{7DDAC931-DC8A-43E6-810D-2D1DCDF6012F}" destId="{2F5D52DA-3DD7-428A-8562-F51968E126D5}" srcOrd="0" destOrd="2" presId="urn:microsoft.com/office/officeart/2005/8/layout/hList1"/>
    <dgm:cxn modelId="{4C9DBF36-4A17-49CD-9DF0-16D856640E2D}" srcId="{17A75FDA-CCA9-4D43-9082-5A1102456B71}" destId="{CDCA6BEF-12C8-4F52-86A8-089D9407085C}" srcOrd="0" destOrd="0" parTransId="{DF402279-3B07-48DC-8202-F5B9ED60BEB7}" sibTransId="{9D133E4E-F977-496E-981C-6E5B6C1CA3C2}"/>
    <dgm:cxn modelId="{9A7BE137-5470-46F0-92A0-33906E1D5753}" srcId="{609D36CE-AA1F-41F4-8AD1-71DC307A0FDE}" destId="{CF5A0392-B4E0-4442-9B32-2DE1F5309504}" srcOrd="0" destOrd="0" parTransId="{714651C8-BD5D-4DC8-807F-007986F5ACF0}" sibTransId="{BC01F00F-09D0-4592-8E85-4D93830CA2D2}"/>
    <dgm:cxn modelId="{528B793B-6429-4EDA-A7B6-36ACF782F20B}" type="presOf" srcId="{2AE8DF2D-6386-496F-AE6E-106D333A100A}" destId="{8B71A9DA-65FF-4014-BC6C-174CEF09C228}" srcOrd="0" destOrd="1" presId="urn:microsoft.com/office/officeart/2005/8/layout/hList1"/>
    <dgm:cxn modelId="{CE7E6F41-CA9F-4D9B-9285-88A439444506}" srcId="{959B6FB9-A734-4E60-BF2E-83422AE4EBE8}" destId="{27A51D05-907C-4227-A0C8-16448B8A4611}" srcOrd="2" destOrd="0" parTransId="{29687CF5-0440-4AEE-A763-3266D60CE85B}" sibTransId="{E20EC32C-61E9-428A-A911-E60C105D885A}"/>
    <dgm:cxn modelId="{3F9F7D41-8DFD-4818-A357-4D8924D29C93}" type="presOf" srcId="{CBA8BE82-8FAA-4B75-A61A-9A5113184605}" destId="{54F133D0-5068-40F7-8391-6C7730652387}" srcOrd="0" destOrd="1" presId="urn:microsoft.com/office/officeart/2005/8/layout/hList1"/>
    <dgm:cxn modelId="{B6827664-18AE-4B05-9332-06477F85B40B}" type="presOf" srcId="{9B9E17E2-4E91-46B5-8E12-A581E3C62F70}" destId="{EB5515A3-92FA-45C0-9701-EAB51CDA04DD}" srcOrd="0" destOrd="1" presId="urn:microsoft.com/office/officeart/2005/8/layout/hList1"/>
    <dgm:cxn modelId="{93759C65-5CDE-4F03-956C-1CBE172D30DE}" type="presOf" srcId="{BC5DAF77-3915-4A32-BC8C-A981956E6A39}" destId="{120C818A-67B9-43C5-8B18-96695592DEF6}" srcOrd="0" destOrd="0" presId="urn:microsoft.com/office/officeart/2005/8/layout/hList1"/>
    <dgm:cxn modelId="{834BFD73-0E2A-4B3D-88EE-B5EBFDD7E149}" type="presOf" srcId="{D0D844DB-2FA1-4785-8C19-C76EE995E11B}" destId="{2F5D52DA-3DD7-428A-8562-F51968E126D5}" srcOrd="0" destOrd="1" presId="urn:microsoft.com/office/officeart/2005/8/layout/hList1"/>
    <dgm:cxn modelId="{33ACFB76-1F1E-4436-8152-EBFD8E43F4EA}" srcId="{959B6FB9-A734-4E60-BF2E-83422AE4EBE8}" destId="{BC5DAF77-3915-4A32-BC8C-A981956E6A39}" srcOrd="1" destOrd="0" parTransId="{9A73878F-AFEA-451C-B4F2-D1BD77600781}" sibTransId="{D11008EE-6887-4292-A3AB-A3B3D880193C}"/>
    <dgm:cxn modelId="{F80E3E83-114E-40A9-8365-A52A82631A4C}" srcId="{BC5DAF77-3915-4A32-BC8C-A981956E6A39}" destId="{2AE8DF2D-6386-496F-AE6E-106D333A100A}" srcOrd="1" destOrd="0" parTransId="{154DF6B1-D58D-4B79-85B2-229E60E7F227}" sibTransId="{947E5083-9240-4C1E-8F5F-F9CCC0952374}"/>
    <dgm:cxn modelId="{819D608C-9925-47DA-8D06-5DAF00ECDE2D}" type="presOf" srcId="{17A75FDA-CCA9-4D43-9082-5A1102456B71}" destId="{6AB88C41-7175-41FA-8208-3C4138B900F7}" srcOrd="0" destOrd="0" presId="urn:microsoft.com/office/officeart/2005/8/layout/hList1"/>
    <dgm:cxn modelId="{A8FCCE8F-435E-4307-A3EF-83AF4BBE23EA}" type="presOf" srcId="{B0567755-5D68-4CC9-BB39-A084BAA385AB}" destId="{8B71A9DA-65FF-4014-BC6C-174CEF09C228}" srcOrd="0" destOrd="0" presId="urn:microsoft.com/office/officeart/2005/8/layout/hList1"/>
    <dgm:cxn modelId="{E1C9BA90-033B-4FE8-8BFC-FAA043D613DA}" type="presOf" srcId="{438A167D-AE9B-4B14-9594-55B643C23F23}" destId="{EB5515A3-92FA-45C0-9701-EAB51CDA04DD}" srcOrd="0" destOrd="0" presId="urn:microsoft.com/office/officeart/2005/8/layout/hList1"/>
    <dgm:cxn modelId="{D7218BA1-32A7-44B8-9ACE-2EDD5D2C3EF3}" srcId="{27A51D05-907C-4227-A0C8-16448B8A4611}" destId="{BD079BDB-38D7-4D1D-845B-73E0845F917A}" srcOrd="2" destOrd="0" parTransId="{FF46BE5A-982A-46BC-A535-5E59E6A49062}" sibTransId="{AC0E1579-67A1-49B6-AB07-3DCB0C70C45E}"/>
    <dgm:cxn modelId="{1E9978A8-899E-4AFF-A2CD-FB9DED6F1020}" srcId="{27A51D05-907C-4227-A0C8-16448B8A4611}" destId="{9B9E17E2-4E91-46B5-8E12-A581E3C62F70}" srcOrd="1" destOrd="0" parTransId="{8279C501-FCB0-4A8E-AD97-5AF25399CF32}" sibTransId="{2E387BAA-836B-441C-89B3-90E104FD5B0E}"/>
    <dgm:cxn modelId="{76A143AA-865F-44C0-8FFA-7B78DCE92BAB}" srcId="{609D36CE-AA1F-41F4-8AD1-71DC307A0FDE}" destId="{7DDAC931-DC8A-43E6-810D-2D1DCDF6012F}" srcOrd="2" destOrd="0" parTransId="{791B463E-081C-45D3-90D4-69C0582C0681}" sibTransId="{1718C4B0-0422-4455-A733-CA4CCC81A3B4}"/>
    <dgm:cxn modelId="{D38AA0AE-2F43-4CC6-AB1A-B2B6269BE79F}" srcId="{959B6FB9-A734-4E60-BF2E-83422AE4EBE8}" destId="{609D36CE-AA1F-41F4-8AD1-71DC307A0FDE}" srcOrd="0" destOrd="0" parTransId="{99546A1F-847B-49AD-8F5E-6512BA44A139}" sibTransId="{9970FCE7-ACF2-43EE-AC9A-790DA4222D41}"/>
    <dgm:cxn modelId="{358934AF-C6D8-47B3-A5FB-788863D7A08E}" srcId="{959B6FB9-A734-4E60-BF2E-83422AE4EBE8}" destId="{17A75FDA-CCA9-4D43-9082-5A1102456B71}" srcOrd="3" destOrd="0" parTransId="{8079AE74-BC6C-4FDC-8196-D4F555792AAD}" sibTransId="{5B3ABF22-99B7-46B7-A0CD-937A436EFFDD}"/>
    <dgm:cxn modelId="{7F0567B8-16B3-48EA-B80B-622FB6A7187B}" srcId="{17A75FDA-CCA9-4D43-9082-5A1102456B71}" destId="{CBA8BE82-8FAA-4B75-A61A-9A5113184605}" srcOrd="1" destOrd="0" parTransId="{BE7B19D1-3584-4E4B-BD2D-48F2E9DE4C22}" sibTransId="{035BC3CA-AF41-42C6-BDE4-03E4467035E9}"/>
    <dgm:cxn modelId="{654950B9-CB6C-47EF-81E3-8117EC6EEDDE}" type="presOf" srcId="{959B6FB9-A734-4E60-BF2E-83422AE4EBE8}" destId="{3FC8C8E3-0E80-4C50-8F88-B92537299BAF}" srcOrd="0" destOrd="0" presId="urn:microsoft.com/office/officeart/2005/8/layout/hList1"/>
    <dgm:cxn modelId="{153B2CBB-3DBC-4277-875D-B6D3604FEE98}" srcId="{609D36CE-AA1F-41F4-8AD1-71DC307A0FDE}" destId="{2375BFF2-2FD4-4189-BAE3-002D5957C2A3}" srcOrd="3" destOrd="0" parTransId="{EFF73571-5F87-47AF-AD7B-106304902D1B}" sibTransId="{E370383D-BF43-4085-9DFF-DEDA4B342B61}"/>
    <dgm:cxn modelId="{335407D0-C263-4C03-A815-419D10435855}" srcId="{27A51D05-907C-4227-A0C8-16448B8A4611}" destId="{438A167D-AE9B-4B14-9594-55B643C23F23}" srcOrd="0" destOrd="0" parTransId="{890B58F8-A0FE-4612-87C1-2CD93D84D39B}" sibTransId="{F144E77B-6415-4207-9B89-A9513D6E4F87}"/>
    <dgm:cxn modelId="{F8729CDB-417D-41B5-8AC8-DE7B6050535B}" type="presOf" srcId="{BD079BDB-38D7-4D1D-845B-73E0845F917A}" destId="{EB5515A3-92FA-45C0-9701-EAB51CDA04DD}" srcOrd="0" destOrd="2" presId="urn:microsoft.com/office/officeart/2005/8/layout/hList1"/>
    <dgm:cxn modelId="{08DDC4EF-7510-4B92-953A-B6767E3F8E6E}" type="presOf" srcId="{CF5A0392-B4E0-4442-9B32-2DE1F5309504}" destId="{2F5D52DA-3DD7-428A-8562-F51968E126D5}" srcOrd="0" destOrd="0" presId="urn:microsoft.com/office/officeart/2005/8/layout/hList1"/>
    <dgm:cxn modelId="{DA23F0F1-2F6F-4E76-BD86-C15DB8539012}" srcId="{609D36CE-AA1F-41F4-8AD1-71DC307A0FDE}" destId="{D0D844DB-2FA1-4785-8C19-C76EE995E11B}" srcOrd="1" destOrd="0" parTransId="{64C60AB8-00B9-41F6-9203-C988DAE8DFAE}" sibTransId="{B2C92D2B-AA6E-4297-A5F9-67AD00404089}"/>
    <dgm:cxn modelId="{F682A0F9-3C92-4942-A6C8-7E741A63C31F}" type="presParOf" srcId="{3FC8C8E3-0E80-4C50-8F88-B92537299BAF}" destId="{1DDB855F-DAE8-4AD8-95C1-E0D410DA6B78}" srcOrd="0" destOrd="0" presId="urn:microsoft.com/office/officeart/2005/8/layout/hList1"/>
    <dgm:cxn modelId="{F8A114FD-366D-4F8D-9636-E435BEB30D70}" type="presParOf" srcId="{1DDB855F-DAE8-4AD8-95C1-E0D410DA6B78}" destId="{9F76D7DD-30F8-4A17-9ECB-DFC3BC0240C0}" srcOrd="0" destOrd="0" presId="urn:microsoft.com/office/officeart/2005/8/layout/hList1"/>
    <dgm:cxn modelId="{2A63B124-CAAC-4A47-AED0-E7AEEA40D565}" type="presParOf" srcId="{1DDB855F-DAE8-4AD8-95C1-E0D410DA6B78}" destId="{2F5D52DA-3DD7-428A-8562-F51968E126D5}" srcOrd="1" destOrd="0" presId="urn:microsoft.com/office/officeart/2005/8/layout/hList1"/>
    <dgm:cxn modelId="{01D54178-AF8F-4FBD-A933-756A1ABAAC36}" type="presParOf" srcId="{3FC8C8E3-0E80-4C50-8F88-B92537299BAF}" destId="{7A67C77D-4520-4C1C-887A-57E34139F32A}" srcOrd="1" destOrd="0" presId="urn:microsoft.com/office/officeart/2005/8/layout/hList1"/>
    <dgm:cxn modelId="{A1B6BFDA-9162-4851-8701-2CAC8EE2B602}" type="presParOf" srcId="{3FC8C8E3-0E80-4C50-8F88-B92537299BAF}" destId="{8596721D-7247-47D1-8060-48B9F6E1EE5B}" srcOrd="2" destOrd="0" presId="urn:microsoft.com/office/officeart/2005/8/layout/hList1"/>
    <dgm:cxn modelId="{0385231A-8102-4A81-981E-ACE1A61BBCA2}" type="presParOf" srcId="{8596721D-7247-47D1-8060-48B9F6E1EE5B}" destId="{120C818A-67B9-43C5-8B18-96695592DEF6}" srcOrd="0" destOrd="0" presId="urn:microsoft.com/office/officeart/2005/8/layout/hList1"/>
    <dgm:cxn modelId="{9AC62F9B-7579-47F3-87F3-4AE71FA4526E}" type="presParOf" srcId="{8596721D-7247-47D1-8060-48B9F6E1EE5B}" destId="{8B71A9DA-65FF-4014-BC6C-174CEF09C228}" srcOrd="1" destOrd="0" presId="urn:microsoft.com/office/officeart/2005/8/layout/hList1"/>
    <dgm:cxn modelId="{10AA0A6E-FF14-461B-B777-8F4E06F7233A}" type="presParOf" srcId="{3FC8C8E3-0E80-4C50-8F88-B92537299BAF}" destId="{25A14B8B-8668-44EE-82F6-0240BFC17403}" srcOrd="3" destOrd="0" presId="urn:microsoft.com/office/officeart/2005/8/layout/hList1"/>
    <dgm:cxn modelId="{81854019-8DB4-430B-BE9C-626FABED8D27}" type="presParOf" srcId="{3FC8C8E3-0E80-4C50-8F88-B92537299BAF}" destId="{078FC4E5-1B0A-4C7B-9593-601F1FCEB5DB}" srcOrd="4" destOrd="0" presId="urn:microsoft.com/office/officeart/2005/8/layout/hList1"/>
    <dgm:cxn modelId="{86A17354-7862-4C35-9CDF-40408236BA27}" type="presParOf" srcId="{078FC4E5-1B0A-4C7B-9593-601F1FCEB5DB}" destId="{5D503944-4BE6-429B-9B9D-928A73E88441}" srcOrd="0" destOrd="0" presId="urn:microsoft.com/office/officeart/2005/8/layout/hList1"/>
    <dgm:cxn modelId="{CEAE83F2-33CF-471F-AB51-BEE1637794BA}" type="presParOf" srcId="{078FC4E5-1B0A-4C7B-9593-601F1FCEB5DB}" destId="{EB5515A3-92FA-45C0-9701-EAB51CDA04DD}" srcOrd="1" destOrd="0" presId="urn:microsoft.com/office/officeart/2005/8/layout/hList1"/>
    <dgm:cxn modelId="{D48A3C37-EA3A-4017-933D-F99CC692931D}" type="presParOf" srcId="{3FC8C8E3-0E80-4C50-8F88-B92537299BAF}" destId="{94020C80-BEE5-42DF-AB28-AA95ECE5B05D}" srcOrd="5" destOrd="0" presId="urn:microsoft.com/office/officeart/2005/8/layout/hList1"/>
    <dgm:cxn modelId="{9DAED6E2-3216-41DC-A5D6-BEDEA8D954C3}" type="presParOf" srcId="{3FC8C8E3-0E80-4C50-8F88-B92537299BAF}" destId="{13B024DF-253A-4C5F-9B9E-17E9AAB51C3D}" srcOrd="6" destOrd="0" presId="urn:microsoft.com/office/officeart/2005/8/layout/hList1"/>
    <dgm:cxn modelId="{0308656D-43F2-44F6-9BD6-0362B2CFBDAF}" type="presParOf" srcId="{13B024DF-253A-4C5F-9B9E-17E9AAB51C3D}" destId="{6AB88C41-7175-41FA-8208-3C4138B900F7}" srcOrd="0" destOrd="0" presId="urn:microsoft.com/office/officeart/2005/8/layout/hList1"/>
    <dgm:cxn modelId="{139B3227-69B4-4DAD-A82D-B9E1C91D2983}" type="presParOf" srcId="{13B024DF-253A-4C5F-9B9E-17E9AAB51C3D}" destId="{54F133D0-5068-40F7-8391-6C77306523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6ED959-4B9D-4691-9445-B13FE576D129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AF2789-7269-4AAC-8940-86A51BE0EF63}">
      <dgm:prSet phldrT="[Text]"/>
      <dgm:spPr/>
      <dgm:t>
        <a:bodyPr/>
        <a:lstStyle/>
        <a:p>
          <a:r>
            <a:rPr lang="en-US" dirty="0"/>
            <a:t>October 1</a:t>
          </a:r>
          <a:r>
            <a:rPr lang="en-US" baseline="30000" dirty="0"/>
            <a:t>st</a:t>
          </a:r>
          <a:r>
            <a:rPr lang="en-US" dirty="0"/>
            <a:t>–31</a:t>
          </a:r>
          <a:r>
            <a:rPr lang="en-US" baseline="30000" dirty="0"/>
            <a:t>st</a:t>
          </a:r>
          <a:r>
            <a:rPr lang="en-US" dirty="0"/>
            <a:t> </a:t>
          </a:r>
        </a:p>
      </dgm:t>
    </dgm:pt>
    <dgm:pt modelId="{D2730E04-C445-4CEA-8BEE-2D2C4008DD4E}" type="parTrans" cxnId="{CCFAFE89-4C93-4F2E-92BA-EE024B3C2BFE}">
      <dgm:prSet/>
      <dgm:spPr/>
      <dgm:t>
        <a:bodyPr/>
        <a:lstStyle/>
        <a:p>
          <a:endParaRPr lang="en-US"/>
        </a:p>
      </dgm:t>
    </dgm:pt>
    <dgm:pt modelId="{56AA87FE-87C8-453F-AF3A-26FD422A01A1}" type="sibTrans" cxnId="{CCFAFE89-4C93-4F2E-92BA-EE024B3C2BFE}">
      <dgm:prSet/>
      <dgm:spPr/>
      <dgm:t>
        <a:bodyPr/>
        <a:lstStyle/>
        <a:p>
          <a:endParaRPr lang="en-US"/>
        </a:p>
      </dgm:t>
    </dgm:pt>
    <dgm:pt modelId="{D769A939-BA5D-49F6-9C87-FD131BF4F088}">
      <dgm:prSet phldrT="[Text]"/>
      <dgm:spPr/>
      <dgm:t>
        <a:bodyPr/>
        <a:lstStyle/>
        <a:p>
          <a:r>
            <a:rPr lang="en-US" dirty="0"/>
            <a:t>Career Readiness Roadmap (Virtual)</a:t>
          </a:r>
        </a:p>
      </dgm:t>
    </dgm:pt>
    <dgm:pt modelId="{5E5F1D53-90DA-4AD7-A460-7C21361E9233}" type="parTrans" cxnId="{5C3ACB81-4456-4D1D-9F14-0762960BD7E9}">
      <dgm:prSet/>
      <dgm:spPr/>
      <dgm:t>
        <a:bodyPr/>
        <a:lstStyle/>
        <a:p>
          <a:endParaRPr lang="en-US"/>
        </a:p>
      </dgm:t>
    </dgm:pt>
    <dgm:pt modelId="{A989FA3B-1865-4AB2-8C34-86348BFB1523}" type="sibTrans" cxnId="{5C3ACB81-4456-4D1D-9F14-0762960BD7E9}">
      <dgm:prSet/>
      <dgm:spPr/>
      <dgm:t>
        <a:bodyPr/>
        <a:lstStyle/>
        <a:p>
          <a:endParaRPr lang="en-US"/>
        </a:p>
      </dgm:t>
    </dgm:pt>
    <dgm:pt modelId="{E942475B-F167-4168-8FC9-33F61BB406D1}">
      <dgm:prSet phldrT="[Text]"/>
      <dgm:spPr/>
      <dgm:t>
        <a:bodyPr/>
        <a:lstStyle/>
        <a:p>
          <a:r>
            <a:rPr lang="en-US" dirty="0"/>
            <a:t>October 1st </a:t>
          </a:r>
        </a:p>
      </dgm:t>
    </dgm:pt>
    <dgm:pt modelId="{729CAE5C-4C5E-4E4B-BF9A-5B9A33141D19}" type="parTrans" cxnId="{674D27B3-E284-4C39-B19A-5EC475C7D222}">
      <dgm:prSet/>
      <dgm:spPr/>
      <dgm:t>
        <a:bodyPr/>
        <a:lstStyle/>
        <a:p>
          <a:endParaRPr lang="en-US"/>
        </a:p>
      </dgm:t>
    </dgm:pt>
    <dgm:pt modelId="{51C48F7E-EB41-45C4-8937-C3CA3EC1B2E3}" type="sibTrans" cxnId="{674D27B3-E284-4C39-B19A-5EC475C7D222}">
      <dgm:prSet/>
      <dgm:spPr/>
      <dgm:t>
        <a:bodyPr/>
        <a:lstStyle/>
        <a:p>
          <a:endParaRPr lang="en-US"/>
        </a:p>
      </dgm:t>
    </dgm:pt>
    <dgm:pt modelId="{5EA80A5E-9FC6-4FC7-93C2-F694A9674C63}">
      <dgm:prSet phldrT="[Text]"/>
      <dgm:spPr/>
      <dgm:t>
        <a:bodyPr/>
        <a:lstStyle/>
        <a:p>
          <a:r>
            <a:rPr lang="en-US" dirty="0"/>
            <a:t>Career Readiness Roadmap Fair at Reese</a:t>
          </a:r>
        </a:p>
      </dgm:t>
    </dgm:pt>
    <dgm:pt modelId="{9F087A80-0A75-46F1-9CEE-F4690E1DBCEF}" type="parTrans" cxnId="{B7566EF6-BC48-4285-83AC-804B25398052}">
      <dgm:prSet/>
      <dgm:spPr/>
      <dgm:t>
        <a:bodyPr/>
        <a:lstStyle/>
        <a:p>
          <a:endParaRPr lang="en-US"/>
        </a:p>
      </dgm:t>
    </dgm:pt>
    <dgm:pt modelId="{81DA63D6-D855-48DB-84A6-A5C7EC393B16}" type="sibTrans" cxnId="{B7566EF6-BC48-4285-83AC-804B25398052}">
      <dgm:prSet/>
      <dgm:spPr/>
      <dgm:t>
        <a:bodyPr/>
        <a:lstStyle/>
        <a:p>
          <a:endParaRPr lang="en-US"/>
        </a:p>
      </dgm:t>
    </dgm:pt>
    <dgm:pt modelId="{7A93A48E-59E7-48BA-85F9-C86F4E50CE15}">
      <dgm:prSet phldrT="[Text]"/>
      <dgm:spPr/>
      <dgm:t>
        <a:bodyPr/>
        <a:lstStyle/>
        <a:p>
          <a:r>
            <a:rPr lang="en-US" dirty="0"/>
            <a:t>November 1st</a:t>
          </a:r>
        </a:p>
      </dgm:t>
    </dgm:pt>
    <dgm:pt modelId="{A6E102E7-783C-4C99-B717-B5023CFD9B47}" type="parTrans" cxnId="{20970AD2-B8C6-4DFD-9AFE-E2120C6552DC}">
      <dgm:prSet/>
      <dgm:spPr/>
      <dgm:t>
        <a:bodyPr/>
        <a:lstStyle/>
        <a:p>
          <a:endParaRPr lang="en-US"/>
        </a:p>
      </dgm:t>
    </dgm:pt>
    <dgm:pt modelId="{BA89DFF1-1D7B-4D65-A2AB-7F5B95D23C4B}" type="sibTrans" cxnId="{20970AD2-B8C6-4DFD-9AFE-E2120C6552DC}">
      <dgm:prSet/>
      <dgm:spPr/>
      <dgm:t>
        <a:bodyPr/>
        <a:lstStyle/>
        <a:p>
          <a:endParaRPr lang="en-US"/>
        </a:p>
      </dgm:t>
    </dgm:pt>
    <dgm:pt modelId="{B34C0CDA-0FAC-4E76-A88D-70687626ECC6}">
      <dgm:prSet phldrT="[Text]"/>
      <dgm:spPr/>
      <dgm:t>
        <a:bodyPr/>
        <a:lstStyle/>
        <a:p>
          <a:r>
            <a:rPr lang="en-US" dirty="0"/>
            <a:t>Application window opens</a:t>
          </a:r>
        </a:p>
      </dgm:t>
    </dgm:pt>
    <dgm:pt modelId="{CCA97079-227B-40C0-874F-1CE7A447C185}" type="parTrans" cxnId="{B868E8E3-E83F-4F94-B3A6-87E23AE224F9}">
      <dgm:prSet/>
      <dgm:spPr/>
      <dgm:t>
        <a:bodyPr/>
        <a:lstStyle/>
        <a:p>
          <a:endParaRPr lang="en-US"/>
        </a:p>
      </dgm:t>
    </dgm:pt>
    <dgm:pt modelId="{4F5D2676-F48C-4B8A-A98B-E8280D03DE5E}" type="sibTrans" cxnId="{B868E8E3-E83F-4F94-B3A6-87E23AE224F9}">
      <dgm:prSet/>
      <dgm:spPr/>
      <dgm:t>
        <a:bodyPr/>
        <a:lstStyle/>
        <a:p>
          <a:endParaRPr lang="en-US"/>
        </a:p>
      </dgm:t>
    </dgm:pt>
    <dgm:pt modelId="{995F5A05-6355-4AF8-B535-52C7B5A0B5EF}">
      <dgm:prSet phldrT="[Text]"/>
      <dgm:spPr/>
      <dgm:t>
        <a:bodyPr/>
        <a:lstStyle/>
        <a:p>
          <a:r>
            <a:rPr lang="en-US" dirty="0"/>
            <a:t>September 25</a:t>
          </a:r>
          <a:r>
            <a:rPr lang="en-US" baseline="30000" dirty="0"/>
            <a:t>th</a:t>
          </a:r>
          <a:r>
            <a:rPr lang="en-US" dirty="0"/>
            <a:t> </a:t>
          </a:r>
        </a:p>
      </dgm:t>
    </dgm:pt>
    <dgm:pt modelId="{46EEEBA7-2D1F-49A0-9A55-62A438450A61}" type="parTrans" cxnId="{BF5D602F-A93A-433A-A476-4DD776F0FB3E}">
      <dgm:prSet/>
      <dgm:spPr/>
      <dgm:t>
        <a:bodyPr/>
        <a:lstStyle/>
        <a:p>
          <a:endParaRPr lang="en-US"/>
        </a:p>
      </dgm:t>
    </dgm:pt>
    <dgm:pt modelId="{1830C700-8354-4011-AD26-4F86D84F1952}" type="sibTrans" cxnId="{BF5D602F-A93A-433A-A476-4DD776F0FB3E}">
      <dgm:prSet/>
      <dgm:spPr/>
      <dgm:t>
        <a:bodyPr/>
        <a:lstStyle/>
        <a:p>
          <a:endParaRPr lang="en-US"/>
        </a:p>
      </dgm:t>
    </dgm:pt>
    <dgm:pt modelId="{494DD299-ADF4-47C2-B926-809D9046FB28}">
      <dgm:prSet phldrT="[Text]"/>
      <dgm:spPr/>
      <dgm:t>
        <a:bodyPr/>
        <a:lstStyle/>
        <a:p>
          <a:r>
            <a:rPr lang="en-US" dirty="0"/>
            <a:t>Recruitment at Middle Schools</a:t>
          </a:r>
        </a:p>
      </dgm:t>
    </dgm:pt>
    <dgm:pt modelId="{BDB666D4-C351-4C82-9104-65F9EF1F7190}" type="parTrans" cxnId="{AA5AC744-5332-43BF-8B67-6E9885BF275F}">
      <dgm:prSet/>
      <dgm:spPr/>
      <dgm:t>
        <a:bodyPr/>
        <a:lstStyle/>
        <a:p>
          <a:endParaRPr lang="en-US"/>
        </a:p>
      </dgm:t>
    </dgm:pt>
    <dgm:pt modelId="{BFEAF7C5-9A45-4C9A-86CD-2CF5374B42DE}" type="sibTrans" cxnId="{AA5AC744-5332-43BF-8B67-6E9885BF275F}">
      <dgm:prSet/>
      <dgm:spPr/>
      <dgm:t>
        <a:bodyPr/>
        <a:lstStyle/>
        <a:p>
          <a:endParaRPr lang="en-US"/>
        </a:p>
      </dgm:t>
    </dgm:pt>
    <dgm:pt modelId="{AF94D9AE-6E42-4921-BA74-CFD49FCFEDDB}" type="pres">
      <dgm:prSet presAssocID="{F16ED959-4B9D-4691-9445-B13FE576D1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E72D31-8636-437A-B814-596BB3ECA33F}" type="pres">
      <dgm:prSet presAssocID="{9AAF2789-7269-4AAC-8940-86A51BE0EF63}" presName="root" presStyleCnt="0"/>
      <dgm:spPr/>
    </dgm:pt>
    <dgm:pt modelId="{5F090220-2CB7-44AA-ABB2-603201F1CA27}" type="pres">
      <dgm:prSet presAssocID="{9AAF2789-7269-4AAC-8940-86A51BE0EF63}" presName="rootComposite" presStyleCnt="0"/>
      <dgm:spPr/>
    </dgm:pt>
    <dgm:pt modelId="{B0714E74-FEEA-4AB7-82A0-08304006F197}" type="pres">
      <dgm:prSet presAssocID="{9AAF2789-7269-4AAC-8940-86A51BE0EF63}" presName="rootText" presStyleLbl="node1" presStyleIdx="0" presStyleCnt="4"/>
      <dgm:spPr/>
    </dgm:pt>
    <dgm:pt modelId="{CC0D4F6B-B7BA-4C1A-B460-7E1586709A6F}" type="pres">
      <dgm:prSet presAssocID="{9AAF2789-7269-4AAC-8940-86A51BE0EF63}" presName="rootConnector" presStyleLbl="node1" presStyleIdx="0" presStyleCnt="4"/>
      <dgm:spPr/>
    </dgm:pt>
    <dgm:pt modelId="{F5AF24D3-8012-4226-AEA0-5C7905663D40}" type="pres">
      <dgm:prSet presAssocID="{9AAF2789-7269-4AAC-8940-86A51BE0EF63}" presName="childShape" presStyleCnt="0"/>
      <dgm:spPr/>
    </dgm:pt>
    <dgm:pt modelId="{52AF3598-95F3-4BD8-AE28-EC0A87C13448}" type="pres">
      <dgm:prSet presAssocID="{BDB666D4-C351-4C82-9104-65F9EF1F7190}" presName="Name13" presStyleLbl="parChTrans1D2" presStyleIdx="0" presStyleCnt="4"/>
      <dgm:spPr/>
    </dgm:pt>
    <dgm:pt modelId="{3A4847A9-C968-4C2F-9AEB-3686E3D0669A}" type="pres">
      <dgm:prSet presAssocID="{494DD299-ADF4-47C2-B926-809D9046FB28}" presName="childText" presStyleLbl="bgAcc1" presStyleIdx="0" presStyleCnt="4">
        <dgm:presLayoutVars>
          <dgm:bulletEnabled val="1"/>
        </dgm:presLayoutVars>
      </dgm:prSet>
      <dgm:spPr/>
    </dgm:pt>
    <dgm:pt modelId="{CCA31381-9AB6-4FB8-9888-6E9D456529EB}" type="pres">
      <dgm:prSet presAssocID="{995F5A05-6355-4AF8-B535-52C7B5A0B5EF}" presName="root" presStyleCnt="0"/>
      <dgm:spPr/>
    </dgm:pt>
    <dgm:pt modelId="{D3B77173-F663-478E-BB5A-04A65BFCB7C6}" type="pres">
      <dgm:prSet presAssocID="{995F5A05-6355-4AF8-B535-52C7B5A0B5EF}" presName="rootComposite" presStyleCnt="0"/>
      <dgm:spPr/>
    </dgm:pt>
    <dgm:pt modelId="{45F18BCA-BBE0-4F57-B7DA-ECF77167E20D}" type="pres">
      <dgm:prSet presAssocID="{995F5A05-6355-4AF8-B535-52C7B5A0B5EF}" presName="rootText" presStyleLbl="node1" presStyleIdx="1" presStyleCnt="4"/>
      <dgm:spPr/>
    </dgm:pt>
    <dgm:pt modelId="{0E634C2C-20B5-4458-8CA2-43EB9AA386D3}" type="pres">
      <dgm:prSet presAssocID="{995F5A05-6355-4AF8-B535-52C7B5A0B5EF}" presName="rootConnector" presStyleLbl="node1" presStyleIdx="1" presStyleCnt="4"/>
      <dgm:spPr/>
    </dgm:pt>
    <dgm:pt modelId="{65623244-64A4-4AB4-8EBE-B548BC4136D2}" type="pres">
      <dgm:prSet presAssocID="{995F5A05-6355-4AF8-B535-52C7B5A0B5EF}" presName="childShape" presStyleCnt="0"/>
      <dgm:spPr/>
    </dgm:pt>
    <dgm:pt modelId="{7CFE3135-7AAB-45D7-89AD-E98DD996ACBE}" type="pres">
      <dgm:prSet presAssocID="{5E5F1D53-90DA-4AD7-A460-7C21361E9233}" presName="Name13" presStyleLbl="parChTrans1D2" presStyleIdx="1" presStyleCnt="4"/>
      <dgm:spPr/>
    </dgm:pt>
    <dgm:pt modelId="{77C8C452-7E8A-498A-8226-09D4D37439D9}" type="pres">
      <dgm:prSet presAssocID="{D769A939-BA5D-49F6-9C87-FD131BF4F088}" presName="childText" presStyleLbl="bgAcc1" presStyleIdx="1" presStyleCnt="4">
        <dgm:presLayoutVars>
          <dgm:bulletEnabled val="1"/>
        </dgm:presLayoutVars>
      </dgm:prSet>
      <dgm:spPr/>
    </dgm:pt>
    <dgm:pt modelId="{2A10260A-0DEE-4A91-9A25-44F9C5DFFF33}" type="pres">
      <dgm:prSet presAssocID="{E942475B-F167-4168-8FC9-33F61BB406D1}" presName="root" presStyleCnt="0"/>
      <dgm:spPr/>
    </dgm:pt>
    <dgm:pt modelId="{A7957D20-422B-4FE8-9398-CC9799FB1DE5}" type="pres">
      <dgm:prSet presAssocID="{E942475B-F167-4168-8FC9-33F61BB406D1}" presName="rootComposite" presStyleCnt="0"/>
      <dgm:spPr/>
    </dgm:pt>
    <dgm:pt modelId="{22DE9F99-00D5-484B-9E91-3C8612628FFC}" type="pres">
      <dgm:prSet presAssocID="{E942475B-F167-4168-8FC9-33F61BB406D1}" presName="rootText" presStyleLbl="node1" presStyleIdx="2" presStyleCnt="4"/>
      <dgm:spPr/>
    </dgm:pt>
    <dgm:pt modelId="{B2009A61-3EEB-4DD4-86C6-ADE6A01679E2}" type="pres">
      <dgm:prSet presAssocID="{E942475B-F167-4168-8FC9-33F61BB406D1}" presName="rootConnector" presStyleLbl="node1" presStyleIdx="2" presStyleCnt="4"/>
      <dgm:spPr/>
    </dgm:pt>
    <dgm:pt modelId="{332B49E8-6537-4046-92F8-6DC3A0C2C13C}" type="pres">
      <dgm:prSet presAssocID="{E942475B-F167-4168-8FC9-33F61BB406D1}" presName="childShape" presStyleCnt="0"/>
      <dgm:spPr/>
    </dgm:pt>
    <dgm:pt modelId="{4AA908DC-308C-4F1E-A8E6-8ED6B8B4528B}" type="pres">
      <dgm:prSet presAssocID="{9F087A80-0A75-46F1-9CEE-F4690E1DBCEF}" presName="Name13" presStyleLbl="parChTrans1D2" presStyleIdx="2" presStyleCnt="4"/>
      <dgm:spPr/>
    </dgm:pt>
    <dgm:pt modelId="{AAE3E37E-9EE8-457A-968E-AD720A5C9EE1}" type="pres">
      <dgm:prSet presAssocID="{5EA80A5E-9FC6-4FC7-93C2-F694A9674C63}" presName="childText" presStyleLbl="bgAcc1" presStyleIdx="2" presStyleCnt="4">
        <dgm:presLayoutVars>
          <dgm:bulletEnabled val="1"/>
        </dgm:presLayoutVars>
      </dgm:prSet>
      <dgm:spPr/>
    </dgm:pt>
    <dgm:pt modelId="{9C211CDD-B5CA-4444-8A62-9F7A827D2F2F}" type="pres">
      <dgm:prSet presAssocID="{7A93A48E-59E7-48BA-85F9-C86F4E50CE15}" presName="root" presStyleCnt="0"/>
      <dgm:spPr/>
    </dgm:pt>
    <dgm:pt modelId="{ED862E17-AE27-413E-97FF-5130BB5657ED}" type="pres">
      <dgm:prSet presAssocID="{7A93A48E-59E7-48BA-85F9-C86F4E50CE15}" presName="rootComposite" presStyleCnt="0"/>
      <dgm:spPr/>
    </dgm:pt>
    <dgm:pt modelId="{DFFA0274-D995-4227-AE79-AFC5C1777788}" type="pres">
      <dgm:prSet presAssocID="{7A93A48E-59E7-48BA-85F9-C86F4E50CE15}" presName="rootText" presStyleLbl="node1" presStyleIdx="3" presStyleCnt="4"/>
      <dgm:spPr/>
    </dgm:pt>
    <dgm:pt modelId="{E71F27ED-4F9B-4D04-B3F8-B01A9A20CD15}" type="pres">
      <dgm:prSet presAssocID="{7A93A48E-59E7-48BA-85F9-C86F4E50CE15}" presName="rootConnector" presStyleLbl="node1" presStyleIdx="3" presStyleCnt="4"/>
      <dgm:spPr/>
    </dgm:pt>
    <dgm:pt modelId="{DD6117FF-BD5D-4925-B449-B8ED10EE86BA}" type="pres">
      <dgm:prSet presAssocID="{7A93A48E-59E7-48BA-85F9-C86F4E50CE15}" presName="childShape" presStyleCnt="0"/>
      <dgm:spPr/>
    </dgm:pt>
    <dgm:pt modelId="{6C4484D5-220F-4283-8A54-E36701D90D35}" type="pres">
      <dgm:prSet presAssocID="{CCA97079-227B-40C0-874F-1CE7A447C185}" presName="Name13" presStyleLbl="parChTrans1D2" presStyleIdx="3" presStyleCnt="4"/>
      <dgm:spPr/>
    </dgm:pt>
    <dgm:pt modelId="{3BC47C3D-F2F6-4154-8BBD-FDC722AD88A4}" type="pres">
      <dgm:prSet presAssocID="{B34C0CDA-0FAC-4E76-A88D-70687626ECC6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C6D9410B-9652-4175-89CA-3245B59788CB}" type="presOf" srcId="{5EA80A5E-9FC6-4FC7-93C2-F694A9674C63}" destId="{AAE3E37E-9EE8-457A-968E-AD720A5C9EE1}" srcOrd="0" destOrd="0" presId="urn:microsoft.com/office/officeart/2005/8/layout/hierarchy3"/>
    <dgm:cxn modelId="{91093E24-65FA-4EC1-BEAC-4DFFDF9BF9EE}" type="presOf" srcId="{D769A939-BA5D-49F6-9C87-FD131BF4F088}" destId="{77C8C452-7E8A-498A-8226-09D4D37439D9}" srcOrd="0" destOrd="0" presId="urn:microsoft.com/office/officeart/2005/8/layout/hierarchy3"/>
    <dgm:cxn modelId="{BF5D602F-A93A-433A-A476-4DD776F0FB3E}" srcId="{F16ED959-4B9D-4691-9445-B13FE576D129}" destId="{995F5A05-6355-4AF8-B535-52C7B5A0B5EF}" srcOrd="1" destOrd="0" parTransId="{46EEEBA7-2D1F-49A0-9A55-62A438450A61}" sibTransId="{1830C700-8354-4011-AD26-4F86D84F1952}"/>
    <dgm:cxn modelId="{D8A21C30-50B3-4C48-BC3C-ACAC19C6F059}" type="presOf" srcId="{E942475B-F167-4168-8FC9-33F61BB406D1}" destId="{B2009A61-3EEB-4DD4-86C6-ADE6A01679E2}" srcOrd="1" destOrd="0" presId="urn:microsoft.com/office/officeart/2005/8/layout/hierarchy3"/>
    <dgm:cxn modelId="{40EA5843-B600-4EDC-8B3C-2A54ED77E10C}" type="presOf" srcId="{995F5A05-6355-4AF8-B535-52C7B5A0B5EF}" destId="{45F18BCA-BBE0-4F57-B7DA-ECF77167E20D}" srcOrd="0" destOrd="0" presId="urn:microsoft.com/office/officeart/2005/8/layout/hierarchy3"/>
    <dgm:cxn modelId="{AA5AC744-5332-43BF-8B67-6E9885BF275F}" srcId="{9AAF2789-7269-4AAC-8940-86A51BE0EF63}" destId="{494DD299-ADF4-47C2-B926-809D9046FB28}" srcOrd="0" destOrd="0" parTransId="{BDB666D4-C351-4C82-9104-65F9EF1F7190}" sibTransId="{BFEAF7C5-9A45-4C9A-86CD-2CF5374B42DE}"/>
    <dgm:cxn modelId="{F1A0EA47-2D92-4BFA-8A62-5FFDDFB1B01B}" type="presOf" srcId="{9AAF2789-7269-4AAC-8940-86A51BE0EF63}" destId="{B0714E74-FEEA-4AB7-82A0-08304006F197}" srcOrd="0" destOrd="0" presId="urn:microsoft.com/office/officeart/2005/8/layout/hierarchy3"/>
    <dgm:cxn modelId="{836E036F-3340-42CD-BA52-F95CC3AB0CF9}" type="presOf" srcId="{BDB666D4-C351-4C82-9104-65F9EF1F7190}" destId="{52AF3598-95F3-4BD8-AE28-EC0A87C13448}" srcOrd="0" destOrd="0" presId="urn:microsoft.com/office/officeart/2005/8/layout/hierarchy3"/>
    <dgm:cxn modelId="{E8ADB272-6A82-4F3F-B6A1-9E493282A8AE}" type="presOf" srcId="{E942475B-F167-4168-8FC9-33F61BB406D1}" destId="{22DE9F99-00D5-484B-9E91-3C8612628FFC}" srcOrd="0" destOrd="0" presId="urn:microsoft.com/office/officeart/2005/8/layout/hierarchy3"/>
    <dgm:cxn modelId="{B30C8975-2AF9-457B-BFD0-DA068600EABA}" type="presOf" srcId="{9AAF2789-7269-4AAC-8940-86A51BE0EF63}" destId="{CC0D4F6B-B7BA-4C1A-B460-7E1586709A6F}" srcOrd="1" destOrd="0" presId="urn:microsoft.com/office/officeart/2005/8/layout/hierarchy3"/>
    <dgm:cxn modelId="{4E472B7D-70FE-46B9-B96C-ED7F6CC63850}" type="presOf" srcId="{CCA97079-227B-40C0-874F-1CE7A447C185}" destId="{6C4484D5-220F-4283-8A54-E36701D90D35}" srcOrd="0" destOrd="0" presId="urn:microsoft.com/office/officeart/2005/8/layout/hierarchy3"/>
    <dgm:cxn modelId="{5C3ACB81-4456-4D1D-9F14-0762960BD7E9}" srcId="{995F5A05-6355-4AF8-B535-52C7B5A0B5EF}" destId="{D769A939-BA5D-49F6-9C87-FD131BF4F088}" srcOrd="0" destOrd="0" parTransId="{5E5F1D53-90DA-4AD7-A460-7C21361E9233}" sibTransId="{A989FA3B-1865-4AB2-8C34-86348BFB1523}"/>
    <dgm:cxn modelId="{CCFAFE89-4C93-4F2E-92BA-EE024B3C2BFE}" srcId="{F16ED959-4B9D-4691-9445-B13FE576D129}" destId="{9AAF2789-7269-4AAC-8940-86A51BE0EF63}" srcOrd="0" destOrd="0" parTransId="{D2730E04-C445-4CEA-8BEE-2D2C4008DD4E}" sibTransId="{56AA87FE-87C8-453F-AF3A-26FD422A01A1}"/>
    <dgm:cxn modelId="{DECD80A2-52A6-4EE8-868A-7AA8B7D30648}" type="presOf" srcId="{7A93A48E-59E7-48BA-85F9-C86F4E50CE15}" destId="{DFFA0274-D995-4227-AE79-AFC5C1777788}" srcOrd="0" destOrd="0" presId="urn:microsoft.com/office/officeart/2005/8/layout/hierarchy3"/>
    <dgm:cxn modelId="{55462CA8-5073-4DF4-BE1A-1AD56C451C51}" type="presOf" srcId="{995F5A05-6355-4AF8-B535-52C7B5A0B5EF}" destId="{0E634C2C-20B5-4458-8CA2-43EB9AA386D3}" srcOrd="1" destOrd="0" presId="urn:microsoft.com/office/officeart/2005/8/layout/hierarchy3"/>
    <dgm:cxn modelId="{7F97F5B1-AE2B-4D7F-8009-A70C869004F6}" type="presOf" srcId="{9F087A80-0A75-46F1-9CEE-F4690E1DBCEF}" destId="{4AA908DC-308C-4F1E-A8E6-8ED6B8B4528B}" srcOrd="0" destOrd="0" presId="urn:microsoft.com/office/officeart/2005/8/layout/hierarchy3"/>
    <dgm:cxn modelId="{674D27B3-E284-4C39-B19A-5EC475C7D222}" srcId="{F16ED959-4B9D-4691-9445-B13FE576D129}" destId="{E942475B-F167-4168-8FC9-33F61BB406D1}" srcOrd="2" destOrd="0" parTransId="{729CAE5C-4C5E-4E4B-BF9A-5B9A33141D19}" sibTransId="{51C48F7E-EB41-45C4-8937-C3CA3EC1B2E3}"/>
    <dgm:cxn modelId="{C39124D1-958D-4910-87B1-1FEE8E6DADA2}" type="presOf" srcId="{B34C0CDA-0FAC-4E76-A88D-70687626ECC6}" destId="{3BC47C3D-F2F6-4154-8BBD-FDC722AD88A4}" srcOrd="0" destOrd="0" presId="urn:microsoft.com/office/officeart/2005/8/layout/hierarchy3"/>
    <dgm:cxn modelId="{20970AD2-B8C6-4DFD-9AFE-E2120C6552DC}" srcId="{F16ED959-4B9D-4691-9445-B13FE576D129}" destId="{7A93A48E-59E7-48BA-85F9-C86F4E50CE15}" srcOrd="3" destOrd="0" parTransId="{A6E102E7-783C-4C99-B717-B5023CFD9B47}" sibTransId="{BA89DFF1-1D7B-4D65-A2AB-7F5B95D23C4B}"/>
    <dgm:cxn modelId="{AC397AD9-47FB-4B0D-B185-5FF1841C3D0B}" type="presOf" srcId="{494DD299-ADF4-47C2-B926-809D9046FB28}" destId="{3A4847A9-C968-4C2F-9AEB-3686E3D0669A}" srcOrd="0" destOrd="0" presId="urn:microsoft.com/office/officeart/2005/8/layout/hierarchy3"/>
    <dgm:cxn modelId="{1A193BE3-4DDA-44E1-856E-0AB924692DEB}" type="presOf" srcId="{5E5F1D53-90DA-4AD7-A460-7C21361E9233}" destId="{7CFE3135-7AAB-45D7-89AD-E98DD996ACBE}" srcOrd="0" destOrd="0" presId="urn:microsoft.com/office/officeart/2005/8/layout/hierarchy3"/>
    <dgm:cxn modelId="{B868E8E3-E83F-4F94-B3A6-87E23AE224F9}" srcId="{7A93A48E-59E7-48BA-85F9-C86F4E50CE15}" destId="{B34C0CDA-0FAC-4E76-A88D-70687626ECC6}" srcOrd="0" destOrd="0" parTransId="{CCA97079-227B-40C0-874F-1CE7A447C185}" sibTransId="{4F5D2676-F48C-4B8A-A98B-E8280D03DE5E}"/>
    <dgm:cxn modelId="{AFC2CBE4-18DB-4115-90C4-FB72B3EB3C3C}" type="presOf" srcId="{7A93A48E-59E7-48BA-85F9-C86F4E50CE15}" destId="{E71F27ED-4F9B-4D04-B3F8-B01A9A20CD15}" srcOrd="1" destOrd="0" presId="urn:microsoft.com/office/officeart/2005/8/layout/hierarchy3"/>
    <dgm:cxn modelId="{1D907FEA-7A68-4B1B-9912-8A3A991A91AB}" type="presOf" srcId="{F16ED959-4B9D-4691-9445-B13FE576D129}" destId="{AF94D9AE-6E42-4921-BA74-CFD49FCFEDDB}" srcOrd="0" destOrd="0" presId="urn:microsoft.com/office/officeart/2005/8/layout/hierarchy3"/>
    <dgm:cxn modelId="{B7566EF6-BC48-4285-83AC-804B25398052}" srcId="{E942475B-F167-4168-8FC9-33F61BB406D1}" destId="{5EA80A5E-9FC6-4FC7-93C2-F694A9674C63}" srcOrd="0" destOrd="0" parTransId="{9F087A80-0A75-46F1-9CEE-F4690E1DBCEF}" sibTransId="{81DA63D6-D855-48DB-84A6-A5C7EC393B16}"/>
    <dgm:cxn modelId="{46AF1CD0-40B1-4311-AEFD-624CA7032C0D}" type="presParOf" srcId="{AF94D9AE-6E42-4921-BA74-CFD49FCFEDDB}" destId="{8BE72D31-8636-437A-B814-596BB3ECA33F}" srcOrd="0" destOrd="0" presId="urn:microsoft.com/office/officeart/2005/8/layout/hierarchy3"/>
    <dgm:cxn modelId="{5D70168E-3149-4767-8DAA-70916CC64583}" type="presParOf" srcId="{8BE72D31-8636-437A-B814-596BB3ECA33F}" destId="{5F090220-2CB7-44AA-ABB2-603201F1CA27}" srcOrd="0" destOrd="0" presId="urn:microsoft.com/office/officeart/2005/8/layout/hierarchy3"/>
    <dgm:cxn modelId="{A9F7E5E8-2FBE-404B-8384-8344F33619FE}" type="presParOf" srcId="{5F090220-2CB7-44AA-ABB2-603201F1CA27}" destId="{B0714E74-FEEA-4AB7-82A0-08304006F197}" srcOrd="0" destOrd="0" presId="urn:microsoft.com/office/officeart/2005/8/layout/hierarchy3"/>
    <dgm:cxn modelId="{CA267F03-7CB4-492F-B89A-D56B797B7F44}" type="presParOf" srcId="{5F090220-2CB7-44AA-ABB2-603201F1CA27}" destId="{CC0D4F6B-B7BA-4C1A-B460-7E1586709A6F}" srcOrd="1" destOrd="0" presId="urn:microsoft.com/office/officeart/2005/8/layout/hierarchy3"/>
    <dgm:cxn modelId="{2B2A6F0E-2BE6-4569-B0AE-F9A68EE9BE47}" type="presParOf" srcId="{8BE72D31-8636-437A-B814-596BB3ECA33F}" destId="{F5AF24D3-8012-4226-AEA0-5C7905663D40}" srcOrd="1" destOrd="0" presId="urn:microsoft.com/office/officeart/2005/8/layout/hierarchy3"/>
    <dgm:cxn modelId="{23F847AA-0CFB-477B-AAAC-24EC3F0F1D0B}" type="presParOf" srcId="{F5AF24D3-8012-4226-AEA0-5C7905663D40}" destId="{52AF3598-95F3-4BD8-AE28-EC0A87C13448}" srcOrd="0" destOrd="0" presId="urn:microsoft.com/office/officeart/2005/8/layout/hierarchy3"/>
    <dgm:cxn modelId="{021D1A0A-BAE0-4B78-AF8A-532EB6DCE456}" type="presParOf" srcId="{F5AF24D3-8012-4226-AEA0-5C7905663D40}" destId="{3A4847A9-C968-4C2F-9AEB-3686E3D0669A}" srcOrd="1" destOrd="0" presId="urn:microsoft.com/office/officeart/2005/8/layout/hierarchy3"/>
    <dgm:cxn modelId="{916CBC2E-F52B-4E49-A08B-412D75D346EE}" type="presParOf" srcId="{AF94D9AE-6E42-4921-BA74-CFD49FCFEDDB}" destId="{CCA31381-9AB6-4FB8-9888-6E9D456529EB}" srcOrd="1" destOrd="0" presId="urn:microsoft.com/office/officeart/2005/8/layout/hierarchy3"/>
    <dgm:cxn modelId="{C84AE9AB-9F5E-4ED4-860D-128E0363B645}" type="presParOf" srcId="{CCA31381-9AB6-4FB8-9888-6E9D456529EB}" destId="{D3B77173-F663-478E-BB5A-04A65BFCB7C6}" srcOrd="0" destOrd="0" presId="urn:microsoft.com/office/officeart/2005/8/layout/hierarchy3"/>
    <dgm:cxn modelId="{7FD23D67-EA0C-48D4-8E05-611BD73E8D2E}" type="presParOf" srcId="{D3B77173-F663-478E-BB5A-04A65BFCB7C6}" destId="{45F18BCA-BBE0-4F57-B7DA-ECF77167E20D}" srcOrd="0" destOrd="0" presId="urn:microsoft.com/office/officeart/2005/8/layout/hierarchy3"/>
    <dgm:cxn modelId="{683F6945-ED42-4D6F-8D6F-91BBEC9B6694}" type="presParOf" srcId="{D3B77173-F663-478E-BB5A-04A65BFCB7C6}" destId="{0E634C2C-20B5-4458-8CA2-43EB9AA386D3}" srcOrd="1" destOrd="0" presId="urn:microsoft.com/office/officeart/2005/8/layout/hierarchy3"/>
    <dgm:cxn modelId="{A46AF609-88D9-4A83-A07A-E51E51AB7A90}" type="presParOf" srcId="{CCA31381-9AB6-4FB8-9888-6E9D456529EB}" destId="{65623244-64A4-4AB4-8EBE-B548BC4136D2}" srcOrd="1" destOrd="0" presId="urn:microsoft.com/office/officeart/2005/8/layout/hierarchy3"/>
    <dgm:cxn modelId="{E835333C-B179-49C3-BC4E-905480AE3558}" type="presParOf" srcId="{65623244-64A4-4AB4-8EBE-B548BC4136D2}" destId="{7CFE3135-7AAB-45D7-89AD-E98DD996ACBE}" srcOrd="0" destOrd="0" presId="urn:microsoft.com/office/officeart/2005/8/layout/hierarchy3"/>
    <dgm:cxn modelId="{6AD7E593-1AFB-44E3-BD4C-E64D968EBD04}" type="presParOf" srcId="{65623244-64A4-4AB4-8EBE-B548BC4136D2}" destId="{77C8C452-7E8A-498A-8226-09D4D37439D9}" srcOrd="1" destOrd="0" presId="urn:microsoft.com/office/officeart/2005/8/layout/hierarchy3"/>
    <dgm:cxn modelId="{E47BC267-F28F-4318-8ACB-C9955446AFD2}" type="presParOf" srcId="{AF94D9AE-6E42-4921-BA74-CFD49FCFEDDB}" destId="{2A10260A-0DEE-4A91-9A25-44F9C5DFFF33}" srcOrd="2" destOrd="0" presId="urn:microsoft.com/office/officeart/2005/8/layout/hierarchy3"/>
    <dgm:cxn modelId="{E1E2400E-C37C-492E-BA4F-C401040769CE}" type="presParOf" srcId="{2A10260A-0DEE-4A91-9A25-44F9C5DFFF33}" destId="{A7957D20-422B-4FE8-9398-CC9799FB1DE5}" srcOrd="0" destOrd="0" presId="urn:microsoft.com/office/officeart/2005/8/layout/hierarchy3"/>
    <dgm:cxn modelId="{44090CBA-587E-43D8-A047-452D437E2E9A}" type="presParOf" srcId="{A7957D20-422B-4FE8-9398-CC9799FB1DE5}" destId="{22DE9F99-00D5-484B-9E91-3C8612628FFC}" srcOrd="0" destOrd="0" presId="urn:microsoft.com/office/officeart/2005/8/layout/hierarchy3"/>
    <dgm:cxn modelId="{298BA54D-95E1-4B1A-8B01-81C95CD1A2FD}" type="presParOf" srcId="{A7957D20-422B-4FE8-9398-CC9799FB1DE5}" destId="{B2009A61-3EEB-4DD4-86C6-ADE6A01679E2}" srcOrd="1" destOrd="0" presId="urn:microsoft.com/office/officeart/2005/8/layout/hierarchy3"/>
    <dgm:cxn modelId="{D0358504-6E3D-4387-AFCA-9DF57F497E09}" type="presParOf" srcId="{2A10260A-0DEE-4A91-9A25-44F9C5DFFF33}" destId="{332B49E8-6537-4046-92F8-6DC3A0C2C13C}" srcOrd="1" destOrd="0" presId="urn:microsoft.com/office/officeart/2005/8/layout/hierarchy3"/>
    <dgm:cxn modelId="{6110FE34-7BB4-4737-8E72-061B6FA09D86}" type="presParOf" srcId="{332B49E8-6537-4046-92F8-6DC3A0C2C13C}" destId="{4AA908DC-308C-4F1E-A8E6-8ED6B8B4528B}" srcOrd="0" destOrd="0" presId="urn:microsoft.com/office/officeart/2005/8/layout/hierarchy3"/>
    <dgm:cxn modelId="{08CAABD2-E18C-4339-B271-8A68F4353971}" type="presParOf" srcId="{332B49E8-6537-4046-92F8-6DC3A0C2C13C}" destId="{AAE3E37E-9EE8-457A-968E-AD720A5C9EE1}" srcOrd="1" destOrd="0" presId="urn:microsoft.com/office/officeart/2005/8/layout/hierarchy3"/>
    <dgm:cxn modelId="{D8B909EC-3567-4FC6-A1F7-F7F99F1207B4}" type="presParOf" srcId="{AF94D9AE-6E42-4921-BA74-CFD49FCFEDDB}" destId="{9C211CDD-B5CA-4444-8A62-9F7A827D2F2F}" srcOrd="3" destOrd="0" presId="urn:microsoft.com/office/officeart/2005/8/layout/hierarchy3"/>
    <dgm:cxn modelId="{96F9D1BF-1194-4D77-B284-C77C67C7D046}" type="presParOf" srcId="{9C211CDD-B5CA-4444-8A62-9F7A827D2F2F}" destId="{ED862E17-AE27-413E-97FF-5130BB5657ED}" srcOrd="0" destOrd="0" presId="urn:microsoft.com/office/officeart/2005/8/layout/hierarchy3"/>
    <dgm:cxn modelId="{0B5EC479-C684-4213-BD8C-19E81E72CA81}" type="presParOf" srcId="{ED862E17-AE27-413E-97FF-5130BB5657ED}" destId="{DFFA0274-D995-4227-AE79-AFC5C1777788}" srcOrd="0" destOrd="0" presId="urn:microsoft.com/office/officeart/2005/8/layout/hierarchy3"/>
    <dgm:cxn modelId="{F1654604-F437-402E-9E7B-2D946F2DEDB1}" type="presParOf" srcId="{ED862E17-AE27-413E-97FF-5130BB5657ED}" destId="{E71F27ED-4F9B-4D04-B3F8-B01A9A20CD15}" srcOrd="1" destOrd="0" presId="urn:microsoft.com/office/officeart/2005/8/layout/hierarchy3"/>
    <dgm:cxn modelId="{9C72476A-CA9E-4B94-B636-1F99E7A095CA}" type="presParOf" srcId="{9C211CDD-B5CA-4444-8A62-9F7A827D2F2F}" destId="{DD6117FF-BD5D-4925-B449-B8ED10EE86BA}" srcOrd="1" destOrd="0" presId="urn:microsoft.com/office/officeart/2005/8/layout/hierarchy3"/>
    <dgm:cxn modelId="{99E84801-041B-424E-9FE6-031E799A4B22}" type="presParOf" srcId="{DD6117FF-BD5D-4925-B449-B8ED10EE86BA}" destId="{6C4484D5-220F-4283-8A54-E36701D90D35}" srcOrd="0" destOrd="0" presId="urn:microsoft.com/office/officeart/2005/8/layout/hierarchy3"/>
    <dgm:cxn modelId="{2C85E4BE-B06B-46E2-B289-386DE16289DF}" type="presParOf" srcId="{DD6117FF-BD5D-4925-B449-B8ED10EE86BA}" destId="{3BC47C3D-F2F6-4154-8BBD-FDC722AD88A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5FB5F-CA1D-4A27-9145-07901904E6DF}">
      <dsp:nvSpPr>
        <dsp:cNvPr id="0" name=""/>
        <dsp:cNvSpPr/>
      </dsp:nvSpPr>
      <dsp:spPr>
        <a:xfrm rot="10800000">
          <a:off x="1110907" y="2654"/>
          <a:ext cx="3349142" cy="106930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53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Medical Science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Hightower HS</a:t>
          </a:r>
        </a:p>
      </dsp:txBody>
      <dsp:txXfrm rot="10800000">
        <a:off x="1378233" y="2654"/>
        <a:ext cx="3081816" cy="1069304"/>
      </dsp:txXfrm>
    </dsp:sp>
    <dsp:sp modelId="{7B4E6F6B-A243-4687-BCA1-3AD4B47C3CB7}">
      <dsp:nvSpPr>
        <dsp:cNvPr id="0" name=""/>
        <dsp:cNvSpPr/>
      </dsp:nvSpPr>
      <dsp:spPr>
        <a:xfrm>
          <a:off x="576254" y="2654"/>
          <a:ext cx="1069304" cy="10693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14D13-4F47-4920-9285-742D3507B0C9}">
      <dsp:nvSpPr>
        <dsp:cNvPr id="0" name=""/>
        <dsp:cNvSpPr/>
      </dsp:nvSpPr>
      <dsp:spPr>
        <a:xfrm rot="10800000">
          <a:off x="1110907" y="1391154"/>
          <a:ext cx="3349142" cy="1069304"/>
        </a:xfrm>
        <a:prstGeom prst="homePlate">
          <a:avLst/>
        </a:prstGeom>
        <a:solidFill>
          <a:schemeClr val="accent5">
            <a:hueOff val="5852083"/>
            <a:satOff val="-4021"/>
            <a:lumOff val="-62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53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Engineering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Elkins HS</a:t>
          </a:r>
        </a:p>
      </dsp:txBody>
      <dsp:txXfrm rot="10800000">
        <a:off x="1378233" y="1391154"/>
        <a:ext cx="3081816" cy="1069304"/>
      </dsp:txXfrm>
    </dsp:sp>
    <dsp:sp modelId="{D4D2E471-913A-4FFD-946A-2AA4A52D0831}">
      <dsp:nvSpPr>
        <dsp:cNvPr id="0" name=""/>
        <dsp:cNvSpPr/>
      </dsp:nvSpPr>
      <dsp:spPr>
        <a:xfrm>
          <a:off x="576254" y="1391154"/>
          <a:ext cx="1069304" cy="106930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742EA-C272-4FA9-B4C7-634F158F58A3}">
      <dsp:nvSpPr>
        <dsp:cNvPr id="0" name=""/>
        <dsp:cNvSpPr/>
      </dsp:nvSpPr>
      <dsp:spPr>
        <a:xfrm rot="10800000">
          <a:off x="1110907" y="2779654"/>
          <a:ext cx="3349142" cy="1069304"/>
        </a:xfrm>
        <a:prstGeom prst="homePlate">
          <a:avLst/>
        </a:prstGeom>
        <a:solidFill>
          <a:schemeClr val="accent5">
            <a:hueOff val="11704167"/>
            <a:satOff val="-8041"/>
            <a:lumOff val="-125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53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Math and Science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Dulles HS</a:t>
          </a:r>
        </a:p>
      </dsp:txBody>
      <dsp:txXfrm rot="10800000">
        <a:off x="1378233" y="2779654"/>
        <a:ext cx="3081816" cy="1069304"/>
      </dsp:txXfrm>
    </dsp:sp>
    <dsp:sp modelId="{4189CCB7-F7DD-402B-8E79-69906B19A4A2}">
      <dsp:nvSpPr>
        <dsp:cNvPr id="0" name=""/>
        <dsp:cNvSpPr/>
      </dsp:nvSpPr>
      <dsp:spPr>
        <a:xfrm>
          <a:off x="576254" y="2779654"/>
          <a:ext cx="1069304" cy="106930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5FB5F-CA1D-4A27-9145-07901904E6DF}">
      <dsp:nvSpPr>
        <dsp:cNvPr id="0" name=""/>
        <dsp:cNvSpPr/>
      </dsp:nvSpPr>
      <dsp:spPr>
        <a:xfrm rot="10800000">
          <a:off x="864729" y="2772"/>
          <a:ext cx="3359799" cy="104021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704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Digital Media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Hightower HS</a:t>
          </a:r>
        </a:p>
      </dsp:txBody>
      <dsp:txXfrm rot="10800000">
        <a:off x="1124782" y="2772"/>
        <a:ext cx="3099746" cy="1040211"/>
      </dsp:txXfrm>
    </dsp:sp>
    <dsp:sp modelId="{7B4E6F6B-A243-4687-BCA1-3AD4B47C3CB7}">
      <dsp:nvSpPr>
        <dsp:cNvPr id="0" name=""/>
        <dsp:cNvSpPr/>
      </dsp:nvSpPr>
      <dsp:spPr>
        <a:xfrm>
          <a:off x="465191" y="2772"/>
          <a:ext cx="1040211" cy="10402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14D13-4F47-4920-9285-742D3507B0C9}">
      <dsp:nvSpPr>
        <dsp:cNvPr id="0" name=""/>
        <dsp:cNvSpPr/>
      </dsp:nvSpPr>
      <dsp:spPr>
        <a:xfrm rot="10800000">
          <a:off x="843608" y="1353495"/>
          <a:ext cx="3387961" cy="1040211"/>
        </a:xfrm>
        <a:prstGeom prst="homePlate">
          <a:avLst/>
        </a:prstGeom>
        <a:solidFill>
          <a:schemeClr val="accent5">
            <a:hueOff val="5852083"/>
            <a:satOff val="-4021"/>
            <a:lumOff val="-62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704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Global Studies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Kempner HS*</a:t>
          </a:r>
        </a:p>
      </dsp:txBody>
      <dsp:txXfrm rot="10800000">
        <a:off x="1103661" y="1353495"/>
        <a:ext cx="3127908" cy="1040211"/>
      </dsp:txXfrm>
    </dsp:sp>
    <dsp:sp modelId="{D4D2E471-913A-4FFD-946A-2AA4A52D0831}">
      <dsp:nvSpPr>
        <dsp:cNvPr id="0" name=""/>
        <dsp:cNvSpPr/>
      </dsp:nvSpPr>
      <dsp:spPr>
        <a:xfrm>
          <a:off x="458151" y="1353495"/>
          <a:ext cx="1040211" cy="104021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742EA-C272-4FA9-B4C7-634F158F58A3}">
      <dsp:nvSpPr>
        <dsp:cNvPr id="0" name=""/>
        <dsp:cNvSpPr/>
      </dsp:nvSpPr>
      <dsp:spPr>
        <a:xfrm rot="10800000">
          <a:off x="805202" y="2704217"/>
          <a:ext cx="3439169" cy="1221592"/>
        </a:xfrm>
        <a:prstGeom prst="homePlate">
          <a:avLst/>
        </a:prstGeom>
        <a:solidFill>
          <a:schemeClr val="accent5">
            <a:hueOff val="11704167"/>
            <a:satOff val="-8041"/>
            <a:lumOff val="-125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704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Business &amp; Marketing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Kempner HS*</a:t>
          </a:r>
          <a:endParaRPr lang="en-US" sz="2000" kern="1200" dirty="0"/>
        </a:p>
      </dsp:txBody>
      <dsp:txXfrm rot="10800000">
        <a:off x="1110600" y="2704217"/>
        <a:ext cx="3133771" cy="1221592"/>
      </dsp:txXfrm>
    </dsp:sp>
    <dsp:sp modelId="{4189CCB7-F7DD-402B-8E79-69906B19A4A2}">
      <dsp:nvSpPr>
        <dsp:cNvPr id="0" name=""/>
        <dsp:cNvSpPr/>
      </dsp:nvSpPr>
      <dsp:spPr>
        <a:xfrm>
          <a:off x="475723" y="2888371"/>
          <a:ext cx="1040211" cy="104021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A7BAB-54AC-435A-851F-AA61D2D6B6CA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Access to special classes in a specific field of study</a:t>
          </a:r>
        </a:p>
      </dsp:txBody>
      <dsp:txXfrm rot="5400000">
        <a:off x="0" y="0"/>
        <a:ext cx="5257800" cy="1631751"/>
      </dsp:txXfrm>
    </dsp:sp>
    <dsp:sp modelId="{89861BA3-D99E-4614-AA64-FF331A26B27C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accent5">
            <a:hueOff val="3901389"/>
            <a:satOff val="-2680"/>
            <a:lumOff val="-41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Rigorous Coursework</a:t>
          </a:r>
        </a:p>
      </dsp:txBody>
      <dsp:txXfrm>
        <a:off x="5257800" y="0"/>
        <a:ext cx="5257800" cy="1631751"/>
      </dsp:txXfrm>
    </dsp:sp>
    <dsp:sp modelId="{B45A6DA0-C36A-4835-A2E9-D4350C685D25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accent5">
            <a:hueOff val="7802778"/>
            <a:satOff val="-5361"/>
            <a:lumOff val="-83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Whole-child approach</a:t>
          </a:r>
        </a:p>
      </dsp:txBody>
      <dsp:txXfrm rot="10800000">
        <a:off x="0" y="2719586"/>
        <a:ext cx="5257800" cy="1631751"/>
      </dsp:txXfrm>
    </dsp:sp>
    <dsp:sp modelId="{BF9A4FA1-348D-4F5D-B321-1FDA5DAA5078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accent5">
            <a:hueOff val="11704167"/>
            <a:satOff val="-8041"/>
            <a:lumOff val="-125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Preparation for college</a:t>
          </a:r>
        </a:p>
      </dsp:txBody>
      <dsp:txXfrm rot="-5400000">
        <a:off x="5257800" y="2719586"/>
        <a:ext cx="5257800" cy="1631751"/>
      </dsp:txXfrm>
    </dsp:sp>
    <dsp:sp modelId="{0D78EEC8-EDA2-44F9-8EBD-C297BAB6635F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Academies</a:t>
          </a:r>
        </a:p>
      </dsp:txBody>
      <dsp:txXfrm>
        <a:off x="3733564" y="1684855"/>
        <a:ext cx="3048472" cy="981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2DBEF-009B-4174-89B3-D2A390355D83}">
      <dsp:nvSpPr>
        <dsp:cNvPr id="0" name=""/>
        <dsp:cNvSpPr/>
      </dsp:nvSpPr>
      <dsp:spPr>
        <a:xfrm>
          <a:off x="4061907" y="2552417"/>
          <a:ext cx="2439992" cy="24399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Academy Requirements</a:t>
          </a:r>
        </a:p>
      </dsp:txBody>
      <dsp:txXfrm>
        <a:off x="4419236" y="2909746"/>
        <a:ext cx="1725334" cy="1725334"/>
      </dsp:txXfrm>
    </dsp:sp>
    <dsp:sp modelId="{52AA9414-65D0-407F-A899-842F7B144986}">
      <dsp:nvSpPr>
        <dsp:cNvPr id="0" name=""/>
        <dsp:cNvSpPr/>
      </dsp:nvSpPr>
      <dsp:spPr>
        <a:xfrm rot="11700000">
          <a:off x="2218819" y="2846940"/>
          <a:ext cx="1813600" cy="6953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F8CCF-7413-482C-8CF2-C0E2D5841C39}">
      <dsp:nvSpPr>
        <dsp:cNvPr id="0" name=""/>
        <dsp:cNvSpPr/>
      </dsp:nvSpPr>
      <dsp:spPr>
        <a:xfrm>
          <a:off x="1090722" y="2032745"/>
          <a:ext cx="2317992" cy="18543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Academic</a:t>
          </a:r>
        </a:p>
      </dsp:txBody>
      <dsp:txXfrm>
        <a:off x="1145035" y="2087058"/>
        <a:ext cx="2209366" cy="1745767"/>
      </dsp:txXfrm>
    </dsp:sp>
    <dsp:sp modelId="{F77BC58D-EEF2-4A33-907A-E21F05804E10}">
      <dsp:nvSpPr>
        <dsp:cNvPr id="0" name=""/>
        <dsp:cNvSpPr/>
      </dsp:nvSpPr>
      <dsp:spPr>
        <a:xfrm rot="14700000">
          <a:off x="3431672" y="1401519"/>
          <a:ext cx="1813600" cy="6953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901389"/>
            <a:satOff val="-2680"/>
            <a:lumOff val="-41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6AFC4-75E1-4F26-99CA-E19BBD8A692A}">
      <dsp:nvSpPr>
        <dsp:cNvPr id="0" name=""/>
        <dsp:cNvSpPr/>
      </dsp:nvSpPr>
      <dsp:spPr>
        <a:xfrm>
          <a:off x="2796245" y="181"/>
          <a:ext cx="2317992" cy="1854393"/>
        </a:xfrm>
        <a:prstGeom prst="roundRect">
          <a:avLst>
            <a:gd name="adj" fmla="val 10000"/>
          </a:avLst>
        </a:prstGeom>
        <a:solidFill>
          <a:schemeClr val="accent5">
            <a:hueOff val="3901389"/>
            <a:satOff val="-2680"/>
            <a:lumOff val="-41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Enrichment</a:t>
          </a:r>
        </a:p>
      </dsp:txBody>
      <dsp:txXfrm>
        <a:off x="2850558" y="54494"/>
        <a:ext cx="2209366" cy="1745767"/>
      </dsp:txXfrm>
    </dsp:sp>
    <dsp:sp modelId="{44FB0C88-BFF3-4CBB-9127-7EA40E2A0F21}">
      <dsp:nvSpPr>
        <dsp:cNvPr id="0" name=""/>
        <dsp:cNvSpPr/>
      </dsp:nvSpPr>
      <dsp:spPr>
        <a:xfrm rot="17700000">
          <a:off x="5318535" y="1401519"/>
          <a:ext cx="1813600" cy="6953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7802778"/>
            <a:satOff val="-5361"/>
            <a:lumOff val="-83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A9FB7-36C3-4CF7-937C-8F22120870C9}">
      <dsp:nvSpPr>
        <dsp:cNvPr id="0" name=""/>
        <dsp:cNvSpPr/>
      </dsp:nvSpPr>
      <dsp:spPr>
        <a:xfrm>
          <a:off x="5449569" y="181"/>
          <a:ext cx="2317992" cy="1854393"/>
        </a:xfrm>
        <a:prstGeom prst="roundRect">
          <a:avLst>
            <a:gd name="adj" fmla="val 10000"/>
          </a:avLst>
        </a:prstGeom>
        <a:solidFill>
          <a:schemeClr val="accent5">
            <a:hueOff val="7802778"/>
            <a:satOff val="-5361"/>
            <a:lumOff val="-83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Service</a:t>
          </a:r>
        </a:p>
      </dsp:txBody>
      <dsp:txXfrm>
        <a:off x="5503882" y="54494"/>
        <a:ext cx="2209366" cy="1745767"/>
      </dsp:txXfrm>
    </dsp:sp>
    <dsp:sp modelId="{5820771A-1D7D-49C8-B371-DC3B52DEAFCA}">
      <dsp:nvSpPr>
        <dsp:cNvPr id="0" name=""/>
        <dsp:cNvSpPr/>
      </dsp:nvSpPr>
      <dsp:spPr>
        <a:xfrm rot="20700000">
          <a:off x="6531388" y="2846940"/>
          <a:ext cx="1813600" cy="6953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1704167"/>
            <a:satOff val="-8041"/>
            <a:lumOff val="-125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02C53-3BC2-4676-B82C-6441164FDF1A}">
      <dsp:nvSpPr>
        <dsp:cNvPr id="0" name=""/>
        <dsp:cNvSpPr/>
      </dsp:nvSpPr>
      <dsp:spPr>
        <a:xfrm>
          <a:off x="7155093" y="2032745"/>
          <a:ext cx="2317992" cy="1854393"/>
        </a:xfrm>
        <a:prstGeom prst="roundRect">
          <a:avLst>
            <a:gd name="adj" fmla="val 10000"/>
          </a:avLst>
        </a:prstGeom>
        <a:solidFill>
          <a:schemeClr val="accent5">
            <a:hueOff val="11704167"/>
            <a:satOff val="-8041"/>
            <a:lumOff val="-125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Behavior</a:t>
          </a:r>
        </a:p>
      </dsp:txBody>
      <dsp:txXfrm>
        <a:off x="7209406" y="2087058"/>
        <a:ext cx="2209366" cy="17457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6D7DD-30F8-4A17-9ECB-DFC3BC0240C0}">
      <dsp:nvSpPr>
        <dsp:cNvPr id="0" name=""/>
        <dsp:cNvSpPr/>
      </dsp:nvSpPr>
      <dsp:spPr>
        <a:xfrm>
          <a:off x="3953" y="64268"/>
          <a:ext cx="2377306" cy="489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Academic</a:t>
          </a:r>
        </a:p>
      </dsp:txBody>
      <dsp:txXfrm>
        <a:off x="3953" y="64268"/>
        <a:ext cx="2377306" cy="489600"/>
      </dsp:txXfrm>
    </dsp:sp>
    <dsp:sp modelId="{2F5D52DA-3DD7-428A-8562-F51968E126D5}">
      <dsp:nvSpPr>
        <dsp:cNvPr id="0" name=""/>
        <dsp:cNvSpPr/>
      </dsp:nvSpPr>
      <dsp:spPr>
        <a:xfrm>
          <a:off x="3953" y="553869"/>
          <a:ext cx="2377306" cy="37332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Enroll in required academy-specific advanced courses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Maintain 75% and above average for academy-specific courses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Maintain 70% and above for all other courses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Complete capstone/senior course/graduation project</a:t>
          </a:r>
        </a:p>
      </dsp:txBody>
      <dsp:txXfrm>
        <a:off x="3953" y="553869"/>
        <a:ext cx="2377306" cy="3733200"/>
      </dsp:txXfrm>
    </dsp:sp>
    <dsp:sp modelId="{120C818A-67B9-43C5-8B18-96695592DEF6}">
      <dsp:nvSpPr>
        <dsp:cNvPr id="0" name=""/>
        <dsp:cNvSpPr/>
      </dsp:nvSpPr>
      <dsp:spPr>
        <a:xfrm>
          <a:off x="2714082" y="64268"/>
          <a:ext cx="2377306" cy="489600"/>
        </a:xfrm>
        <a:prstGeom prst="rect">
          <a:avLst/>
        </a:prstGeom>
        <a:solidFill>
          <a:schemeClr val="accent5">
            <a:hueOff val="3901389"/>
            <a:satOff val="-2680"/>
            <a:lumOff val="-4184"/>
            <a:alphaOff val="0"/>
          </a:schemeClr>
        </a:solidFill>
        <a:ln w="12700" cap="flat" cmpd="sng" algn="ctr">
          <a:solidFill>
            <a:schemeClr val="accent5">
              <a:hueOff val="3901389"/>
              <a:satOff val="-2680"/>
              <a:lumOff val="-41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Enrichments</a:t>
          </a:r>
        </a:p>
      </dsp:txBody>
      <dsp:txXfrm>
        <a:off x="2714082" y="64268"/>
        <a:ext cx="2377306" cy="489600"/>
      </dsp:txXfrm>
    </dsp:sp>
    <dsp:sp modelId="{8B71A9DA-65FF-4014-BC6C-174CEF09C228}">
      <dsp:nvSpPr>
        <dsp:cNvPr id="0" name=""/>
        <dsp:cNvSpPr/>
      </dsp:nvSpPr>
      <dsp:spPr>
        <a:xfrm>
          <a:off x="2714082" y="553869"/>
          <a:ext cx="2377306" cy="3733200"/>
        </a:xfrm>
        <a:prstGeom prst="rect">
          <a:avLst/>
        </a:prstGeom>
        <a:solidFill>
          <a:schemeClr val="accent5">
            <a:tint val="40000"/>
            <a:alpha val="90000"/>
            <a:hueOff val="3724868"/>
            <a:satOff val="-4781"/>
            <a:lumOff val="-78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3724868"/>
              <a:satOff val="-4781"/>
              <a:lumOff val="-7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/>
            <a:t>Complete an enrichment every nine-week period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/>
            <a:t>4 enrichment activities per year for a total of 16 by graduation.</a:t>
          </a:r>
        </a:p>
      </dsp:txBody>
      <dsp:txXfrm>
        <a:off x="2714082" y="553869"/>
        <a:ext cx="2377306" cy="3733200"/>
      </dsp:txXfrm>
    </dsp:sp>
    <dsp:sp modelId="{5D503944-4BE6-429B-9B9D-928A73E88441}">
      <dsp:nvSpPr>
        <dsp:cNvPr id="0" name=""/>
        <dsp:cNvSpPr/>
      </dsp:nvSpPr>
      <dsp:spPr>
        <a:xfrm>
          <a:off x="5424211" y="64268"/>
          <a:ext cx="2377306" cy="489600"/>
        </a:xfrm>
        <a:prstGeom prst="rect">
          <a:avLst/>
        </a:prstGeom>
        <a:solidFill>
          <a:schemeClr val="accent5">
            <a:hueOff val="7802778"/>
            <a:satOff val="-5361"/>
            <a:lumOff val="-8367"/>
            <a:alphaOff val="0"/>
          </a:schemeClr>
        </a:solidFill>
        <a:ln w="12700" cap="flat" cmpd="sng" algn="ctr">
          <a:solidFill>
            <a:schemeClr val="accent5">
              <a:hueOff val="7802778"/>
              <a:satOff val="-5361"/>
              <a:lumOff val="-83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Service</a:t>
          </a:r>
        </a:p>
      </dsp:txBody>
      <dsp:txXfrm>
        <a:off x="5424211" y="64268"/>
        <a:ext cx="2377306" cy="489600"/>
      </dsp:txXfrm>
    </dsp:sp>
    <dsp:sp modelId="{EB5515A3-92FA-45C0-9701-EAB51CDA04DD}">
      <dsp:nvSpPr>
        <dsp:cNvPr id="0" name=""/>
        <dsp:cNvSpPr/>
      </dsp:nvSpPr>
      <dsp:spPr>
        <a:xfrm>
          <a:off x="5424211" y="553869"/>
          <a:ext cx="2377306" cy="3733200"/>
        </a:xfrm>
        <a:prstGeom prst="rect">
          <a:avLst/>
        </a:prstGeom>
        <a:solidFill>
          <a:schemeClr val="accent5">
            <a:tint val="40000"/>
            <a:alpha val="90000"/>
            <a:hueOff val="7449735"/>
            <a:satOff val="-9562"/>
            <a:lumOff val="-156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7449735"/>
              <a:satOff val="-9562"/>
              <a:lumOff val="-15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/>
            <a:t>Complete 25 YES volunteer hours per year for a total of 100 </a:t>
          </a:r>
          <a:r>
            <a:rPr lang="en-US" sz="1700" kern="1200">
              <a:highlight>
                <a:srgbClr val="FFFF00"/>
              </a:highlight>
            </a:rPr>
            <a:t>by April 1</a:t>
          </a:r>
          <a:r>
            <a:rPr lang="en-US" sz="1700" kern="1200" baseline="30000">
              <a:highlight>
                <a:srgbClr val="FFFF00"/>
              </a:highlight>
            </a:rPr>
            <a:t>st</a:t>
          </a:r>
          <a:r>
            <a:rPr lang="en-US" sz="1700" kern="1200">
              <a:highlight>
                <a:srgbClr val="FFFF00"/>
              </a:highlight>
            </a:rPr>
            <a:t> of senior year.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/>
            <a:t>Volunteer opportunities shared through the newsletter.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/>
            <a:t> Students can find opportunities as well.</a:t>
          </a:r>
        </a:p>
      </dsp:txBody>
      <dsp:txXfrm>
        <a:off x="5424211" y="553869"/>
        <a:ext cx="2377306" cy="3733200"/>
      </dsp:txXfrm>
    </dsp:sp>
    <dsp:sp modelId="{6AB88C41-7175-41FA-8208-3C4138B900F7}">
      <dsp:nvSpPr>
        <dsp:cNvPr id="0" name=""/>
        <dsp:cNvSpPr/>
      </dsp:nvSpPr>
      <dsp:spPr>
        <a:xfrm>
          <a:off x="8134340" y="64268"/>
          <a:ext cx="2377306" cy="489600"/>
        </a:xfrm>
        <a:prstGeom prst="rect">
          <a:avLst/>
        </a:prstGeom>
        <a:solidFill>
          <a:schemeClr val="accent5">
            <a:hueOff val="11704167"/>
            <a:satOff val="-8041"/>
            <a:lumOff val="-12551"/>
            <a:alphaOff val="0"/>
          </a:schemeClr>
        </a:solidFill>
        <a:ln w="12700" cap="flat" cmpd="sng" algn="ctr">
          <a:solidFill>
            <a:schemeClr val="accent5">
              <a:hueOff val="11704167"/>
              <a:satOff val="-8041"/>
              <a:lumOff val="-1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Behavior</a:t>
          </a:r>
        </a:p>
      </dsp:txBody>
      <dsp:txXfrm>
        <a:off x="8134340" y="64268"/>
        <a:ext cx="2377306" cy="489600"/>
      </dsp:txXfrm>
    </dsp:sp>
    <dsp:sp modelId="{54F133D0-5068-40F7-8391-6C7730652387}">
      <dsp:nvSpPr>
        <dsp:cNvPr id="0" name=""/>
        <dsp:cNvSpPr/>
      </dsp:nvSpPr>
      <dsp:spPr>
        <a:xfrm>
          <a:off x="8134340" y="553869"/>
          <a:ext cx="2377306" cy="3733200"/>
        </a:xfrm>
        <a:prstGeom prst="rect">
          <a:avLst/>
        </a:prstGeom>
        <a:solidFill>
          <a:schemeClr val="accent5">
            <a:tint val="40000"/>
            <a:alpha val="90000"/>
            <a:hueOff val="11174603"/>
            <a:satOff val="-14343"/>
            <a:lumOff val="-234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1174603"/>
              <a:satOff val="-14343"/>
              <a:lumOff val="-23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Students must stay in good behavior standing.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Behavior referrals may result in dismissal from the academy (see handbook).</a:t>
          </a:r>
        </a:p>
      </dsp:txBody>
      <dsp:txXfrm>
        <a:off x="8134340" y="553869"/>
        <a:ext cx="2377306" cy="3733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14E74-FEEA-4AB7-82A0-08304006F197}">
      <dsp:nvSpPr>
        <dsp:cNvPr id="0" name=""/>
        <dsp:cNvSpPr/>
      </dsp:nvSpPr>
      <dsp:spPr>
        <a:xfrm>
          <a:off x="2150" y="389955"/>
          <a:ext cx="2471759" cy="12358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October 1</a:t>
          </a:r>
          <a:r>
            <a:rPr lang="en-US" sz="3800" kern="1200" baseline="30000" dirty="0"/>
            <a:t>st</a:t>
          </a:r>
          <a:r>
            <a:rPr lang="en-US" sz="3800" kern="1200" dirty="0"/>
            <a:t>–31</a:t>
          </a:r>
          <a:r>
            <a:rPr lang="en-US" sz="3800" kern="1200" baseline="30000" dirty="0"/>
            <a:t>st</a:t>
          </a:r>
          <a:r>
            <a:rPr lang="en-US" sz="3800" kern="1200" dirty="0"/>
            <a:t> </a:t>
          </a:r>
        </a:p>
      </dsp:txBody>
      <dsp:txXfrm>
        <a:off x="38348" y="426153"/>
        <a:ext cx="2399363" cy="1163483"/>
      </dsp:txXfrm>
    </dsp:sp>
    <dsp:sp modelId="{52AF3598-95F3-4BD8-AE28-EC0A87C13448}">
      <dsp:nvSpPr>
        <dsp:cNvPr id="0" name=""/>
        <dsp:cNvSpPr/>
      </dsp:nvSpPr>
      <dsp:spPr>
        <a:xfrm>
          <a:off x="249326" y="1625835"/>
          <a:ext cx="247175" cy="926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909"/>
              </a:lnTo>
              <a:lnTo>
                <a:pt x="247175" y="926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847A9-C968-4C2F-9AEB-3686E3D0669A}">
      <dsp:nvSpPr>
        <dsp:cNvPr id="0" name=""/>
        <dsp:cNvSpPr/>
      </dsp:nvSpPr>
      <dsp:spPr>
        <a:xfrm>
          <a:off x="496502" y="1934804"/>
          <a:ext cx="1977407" cy="123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Recruitment at Middle Schools</a:t>
          </a:r>
        </a:p>
      </dsp:txBody>
      <dsp:txXfrm>
        <a:off x="532700" y="1971002"/>
        <a:ext cx="1905011" cy="1163483"/>
      </dsp:txXfrm>
    </dsp:sp>
    <dsp:sp modelId="{45F18BCA-BBE0-4F57-B7DA-ECF77167E20D}">
      <dsp:nvSpPr>
        <dsp:cNvPr id="0" name=""/>
        <dsp:cNvSpPr/>
      </dsp:nvSpPr>
      <dsp:spPr>
        <a:xfrm>
          <a:off x="3091849" y="389955"/>
          <a:ext cx="2471759" cy="1235879"/>
        </a:xfrm>
        <a:prstGeom prst="roundRect">
          <a:avLst>
            <a:gd name="adj" fmla="val 10000"/>
          </a:avLst>
        </a:prstGeom>
        <a:solidFill>
          <a:schemeClr val="accent5">
            <a:hueOff val="3901389"/>
            <a:satOff val="-2680"/>
            <a:lumOff val="-41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September 25</a:t>
          </a:r>
          <a:r>
            <a:rPr lang="en-US" sz="3800" kern="1200" baseline="30000" dirty="0"/>
            <a:t>th</a:t>
          </a:r>
          <a:r>
            <a:rPr lang="en-US" sz="3800" kern="1200" dirty="0"/>
            <a:t> </a:t>
          </a:r>
        </a:p>
      </dsp:txBody>
      <dsp:txXfrm>
        <a:off x="3128047" y="426153"/>
        <a:ext cx="2399363" cy="1163483"/>
      </dsp:txXfrm>
    </dsp:sp>
    <dsp:sp modelId="{7CFE3135-7AAB-45D7-89AD-E98DD996ACBE}">
      <dsp:nvSpPr>
        <dsp:cNvPr id="0" name=""/>
        <dsp:cNvSpPr/>
      </dsp:nvSpPr>
      <dsp:spPr>
        <a:xfrm>
          <a:off x="3339025" y="1625835"/>
          <a:ext cx="247175" cy="926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909"/>
              </a:lnTo>
              <a:lnTo>
                <a:pt x="247175" y="926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8C452-7E8A-498A-8226-09D4D37439D9}">
      <dsp:nvSpPr>
        <dsp:cNvPr id="0" name=""/>
        <dsp:cNvSpPr/>
      </dsp:nvSpPr>
      <dsp:spPr>
        <a:xfrm>
          <a:off x="3586201" y="1934804"/>
          <a:ext cx="1977407" cy="123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901389"/>
              <a:satOff val="-2680"/>
              <a:lumOff val="-41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Career Readiness Roadmap (Virtual)</a:t>
          </a:r>
        </a:p>
      </dsp:txBody>
      <dsp:txXfrm>
        <a:off x="3622399" y="1971002"/>
        <a:ext cx="1905011" cy="1163483"/>
      </dsp:txXfrm>
    </dsp:sp>
    <dsp:sp modelId="{22DE9F99-00D5-484B-9E91-3C8612628FFC}">
      <dsp:nvSpPr>
        <dsp:cNvPr id="0" name=""/>
        <dsp:cNvSpPr/>
      </dsp:nvSpPr>
      <dsp:spPr>
        <a:xfrm>
          <a:off x="6181548" y="389955"/>
          <a:ext cx="2471759" cy="1235879"/>
        </a:xfrm>
        <a:prstGeom prst="roundRect">
          <a:avLst>
            <a:gd name="adj" fmla="val 10000"/>
          </a:avLst>
        </a:prstGeom>
        <a:solidFill>
          <a:schemeClr val="accent5">
            <a:hueOff val="7802778"/>
            <a:satOff val="-5361"/>
            <a:lumOff val="-83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October 1st </a:t>
          </a:r>
        </a:p>
      </dsp:txBody>
      <dsp:txXfrm>
        <a:off x="6217746" y="426153"/>
        <a:ext cx="2399363" cy="1163483"/>
      </dsp:txXfrm>
    </dsp:sp>
    <dsp:sp modelId="{4AA908DC-308C-4F1E-A8E6-8ED6B8B4528B}">
      <dsp:nvSpPr>
        <dsp:cNvPr id="0" name=""/>
        <dsp:cNvSpPr/>
      </dsp:nvSpPr>
      <dsp:spPr>
        <a:xfrm>
          <a:off x="6428724" y="1625835"/>
          <a:ext cx="247175" cy="926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909"/>
              </a:lnTo>
              <a:lnTo>
                <a:pt x="247175" y="926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3E37E-9EE8-457A-968E-AD720A5C9EE1}">
      <dsp:nvSpPr>
        <dsp:cNvPr id="0" name=""/>
        <dsp:cNvSpPr/>
      </dsp:nvSpPr>
      <dsp:spPr>
        <a:xfrm>
          <a:off x="6675900" y="1934804"/>
          <a:ext cx="1977407" cy="123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7802778"/>
              <a:satOff val="-5361"/>
              <a:lumOff val="-83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Career Readiness Roadmap Fair at Reese</a:t>
          </a:r>
        </a:p>
      </dsp:txBody>
      <dsp:txXfrm>
        <a:off x="6712098" y="1971002"/>
        <a:ext cx="1905011" cy="1163483"/>
      </dsp:txXfrm>
    </dsp:sp>
    <dsp:sp modelId="{DFFA0274-D995-4227-AE79-AFC5C1777788}">
      <dsp:nvSpPr>
        <dsp:cNvPr id="0" name=""/>
        <dsp:cNvSpPr/>
      </dsp:nvSpPr>
      <dsp:spPr>
        <a:xfrm>
          <a:off x="9271247" y="389955"/>
          <a:ext cx="2471759" cy="1235879"/>
        </a:xfrm>
        <a:prstGeom prst="roundRect">
          <a:avLst>
            <a:gd name="adj" fmla="val 10000"/>
          </a:avLst>
        </a:prstGeom>
        <a:solidFill>
          <a:schemeClr val="accent5">
            <a:hueOff val="11704167"/>
            <a:satOff val="-8041"/>
            <a:lumOff val="-125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November 1st</a:t>
          </a:r>
        </a:p>
      </dsp:txBody>
      <dsp:txXfrm>
        <a:off x="9307445" y="426153"/>
        <a:ext cx="2399363" cy="1163483"/>
      </dsp:txXfrm>
    </dsp:sp>
    <dsp:sp modelId="{6C4484D5-220F-4283-8A54-E36701D90D35}">
      <dsp:nvSpPr>
        <dsp:cNvPr id="0" name=""/>
        <dsp:cNvSpPr/>
      </dsp:nvSpPr>
      <dsp:spPr>
        <a:xfrm>
          <a:off x="9518423" y="1625835"/>
          <a:ext cx="247175" cy="926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909"/>
              </a:lnTo>
              <a:lnTo>
                <a:pt x="247175" y="9269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47C3D-F2F6-4154-8BBD-FDC722AD88A4}">
      <dsp:nvSpPr>
        <dsp:cNvPr id="0" name=""/>
        <dsp:cNvSpPr/>
      </dsp:nvSpPr>
      <dsp:spPr>
        <a:xfrm>
          <a:off x="9765599" y="1934804"/>
          <a:ext cx="1977407" cy="1235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704167"/>
              <a:satOff val="-8041"/>
              <a:lumOff val="-1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Application window opens</a:t>
          </a:r>
        </a:p>
      </dsp:txBody>
      <dsp:txXfrm>
        <a:off x="9801797" y="1971002"/>
        <a:ext cx="1905011" cy="1163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F7FE5-09AF-4D88-97FB-A2180900680A}" type="datetimeFigureOut">
              <a:rPr lang="en-US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ABED0-ABB4-43F9-8C09-51CCA4BC0A0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4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A657C-3F37-9A4D-9029-658ADEAF89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657C-3F37-9A4D-9029-658ADEAF89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63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A657C-3F37-9A4D-9029-658ADEAF89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76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7B44-3336-697D-3A0F-EBB7AC17A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CB363-5323-CF3F-4E2A-87903ED7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D6FBF-219F-5271-3366-A6B8437F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A627C-4317-2B59-085B-62CD46C1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6E499-0A1B-F16C-5114-C62F8550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6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6AF0-587C-03B0-6DCE-F4781199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E4558-BBE0-B657-5B57-5322F0DA1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20113-073A-2CBB-0CE3-EB43A0D4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82CE9-1CB2-A9A4-DFC4-8404FF11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1DE8E-7B2B-CB83-253E-F1DFB67E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2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4D9A31-60B4-0D0B-5EF2-B1446D3E9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C7FEE-614F-5039-9D5E-84D7D9029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EE22B-FB7E-B21B-14C6-2228FB1A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B1040-15D4-DF87-7270-21538DD0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C57BE-79A4-EF87-D361-0ACE3E57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E46A-138D-43CB-98A3-1992B42B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52" y="789780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8D62C-5A2C-4A9A-AB7C-30FA7B343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3DB53-497F-4665-A37D-0E667A5BB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150BB-41A5-4DB3-90A4-70B0A6602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AECAE-43E7-42EE-880B-51C10D07A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3A78B-85CB-429B-936A-9BB193BC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9F22-6B7F-4A37-88E9-CAD6B3F832A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369C3A-43E2-4E60-8843-B860E5806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88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69C5-0383-2088-368B-E94259BD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663A1-174B-21B3-A702-DC4EB942F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FF3F4-2BDE-60D2-6EF1-789A8AC1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D98C4-743C-623D-9628-C38B62BA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A9C63-DF84-6FBB-65B6-83D9D53F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24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7B44-3336-697D-3A0F-EBB7AC17A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CB363-5323-CF3F-4E2A-87903ED7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D6FBF-219F-5271-3366-A6B8437F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A627C-4317-2B59-085B-62CD46C1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6E499-0A1B-F16C-5114-C62F8550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4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69C5-0383-2088-368B-E94259BD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663A1-174B-21B3-A702-DC4EB942F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FF3F4-2BDE-60D2-6EF1-789A8AC1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D98C4-743C-623D-9628-C38B62BA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A9C63-DF84-6FBB-65B6-83D9D53F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52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AA04A-913F-3A51-6E44-81E9FDB7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B501B-50BC-2A8A-A699-B277FD121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3F535-CE6B-683A-D4D9-6CFB394B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AE0AF-CB0A-C01D-1E07-7B4B9C9B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79A9A-1BA9-25DA-57AE-FAA1D4A0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12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AEE8-2164-26F7-9D2B-53C33AB7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9B15E-B0B0-A1E8-6A49-56E93AEB6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3DB6B-2017-0563-D8D3-BE8A154D2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6C61B-3138-C949-E635-DCC7ABF0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94A78-B771-8F44-B734-9FCA9D5E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A2CD1-8D85-F6E0-38D1-3F5533D2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07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02D5-B3D5-407B-327A-C102D816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66BA7-B162-F7B8-78A4-9D3A14BE5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27A0D-209A-88EC-BD11-23973D85F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B6F3C-883D-A593-9D17-CC46A1F0F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37FA6-6D12-0F15-8D29-743F81ECB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BE4F8-A20C-863E-96DC-DEC65D51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DCA64B-2AA3-4649-04D3-0CBD6FAA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0D7B43-2789-18C5-D034-A633A028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5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A26D1-1299-407C-3870-3B026C6E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2AC83-9B4B-4BD7-10B8-C09D10AE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D6F8E-703A-86EC-711A-70F45F21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5150C-4CCC-004D-49BE-3D260F11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4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69C5-0383-2088-368B-E94259BD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663A1-174B-21B3-A702-DC4EB942F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FF3F4-2BDE-60D2-6EF1-789A8AC1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D98C4-743C-623D-9628-C38B62BA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A9C63-DF84-6FBB-65B6-83D9D53F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14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763F74-2ED3-D965-74A6-0CA994FF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9B0EF-0991-0327-B4A3-DD07975E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2BE95-0EEE-0591-656C-80FE0FFA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95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CE47-C7F8-8CE6-D4DC-F3C439828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07C4B-F2B9-D3B0-9DC4-724072C65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B6323-DF92-F983-265D-4FA7D87EF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826E4-313A-BA60-D0A6-EBBC628BC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768FC-D87F-7882-A88A-F3CDB309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AC960-03F1-53F0-C8A2-A63170FB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43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EBB6-8167-1884-95A4-00D7E927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D97ADD-6008-5515-8CCC-D353B5FCA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FF07A-8738-38B8-DF2E-8941962C5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5BF15-BBDE-0CD8-67CB-37C81846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919AF-D605-A0CE-BF29-98E2D513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B589A-8102-AE0D-2D4B-CD4EF81B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5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6AF0-587C-03B0-6DCE-F4781199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E4558-BBE0-B657-5B57-5322F0DA1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20113-073A-2CBB-0CE3-EB43A0D4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82CE9-1CB2-A9A4-DFC4-8404FF11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1DE8E-7B2B-CB83-253E-F1DFB67E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93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4D9A31-60B4-0D0B-5EF2-B1446D3E9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C7FEE-614F-5039-9D5E-84D7D9029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EE22B-FB7E-B21B-14C6-2228FB1A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B1040-15D4-DF87-7270-21538DD0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C57BE-79A4-EF87-D361-0ACE3E57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2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84EF34-F1FA-5BF8-502E-535A751A2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A0F118B-2E2B-F287-AF3F-298AD81150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3122" y="1738588"/>
            <a:ext cx="595353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5907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AA04A-913F-3A51-6E44-81E9FDB7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B501B-50BC-2A8A-A699-B277FD121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3F535-CE6B-683A-D4D9-6CFB394B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AE0AF-CB0A-C01D-1E07-7B4B9C9B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79A9A-1BA9-25DA-57AE-FAA1D4A0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AEE8-2164-26F7-9D2B-53C33AB7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9B15E-B0B0-A1E8-6A49-56E93AEB6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3DB6B-2017-0563-D8D3-BE8A154D2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6C61B-3138-C949-E635-DCC7ABF0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94A78-B771-8F44-B734-9FCA9D5E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A2CD1-8D85-F6E0-38D1-3F5533D2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3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02D5-B3D5-407B-327A-C102D816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66BA7-B162-F7B8-78A4-9D3A14BE5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27A0D-209A-88EC-BD11-23973D85F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B6F3C-883D-A593-9D17-CC46A1F0F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37FA6-6D12-0F15-8D29-743F81ECB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BE4F8-A20C-863E-96DC-DEC65D51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DCA64B-2AA3-4649-04D3-0CBD6FAA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0D7B43-2789-18C5-D034-A633A028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4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A26D1-1299-407C-3870-3B026C6E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2AC83-9B4B-4BD7-10B8-C09D10AE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D6F8E-703A-86EC-711A-70F45F21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5150C-4CCC-004D-49BE-3D260F11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8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763F74-2ED3-D965-74A6-0CA994FF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9B0EF-0991-0327-B4A3-DD07975E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2BE95-0EEE-0591-656C-80FE0FFA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8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CE47-C7F8-8CE6-D4DC-F3C439828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07C4B-F2B9-D3B0-9DC4-724072C65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B6323-DF92-F983-265D-4FA7D87EF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826E4-313A-BA60-D0A6-EBBC628BC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768FC-D87F-7882-A88A-F3CDB309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AC960-03F1-53F0-C8A2-A63170FB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EBB6-8167-1884-95A4-00D7E927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D97ADD-6008-5515-8CCC-D353B5FCA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FF07A-8738-38B8-DF2E-8941962C5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5BF15-BBDE-0CD8-67CB-37C81846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919AF-D605-A0CE-BF29-98E2D513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B589A-8102-AE0D-2D4B-CD4EF81B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3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E93B3-6F2A-CAFB-8D0D-283E8C45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0A698-AD76-6F71-E63C-3630FA97A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ECC8E-E8A8-A707-0F71-0462F5AEF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70A92-9F7C-A7B6-D382-D794B0F03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321B8-B081-6E17-2C54-A7839EB60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0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50EA29-1663-43B9-B301-168B0071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6" y="6794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56C53-34E8-4BE2-A2C5-06DC32C7A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638" y="20050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AF119-B711-4B5B-ADFD-A07152D10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C8949-1958-4044-AF72-D29F14C57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69F22-6B7F-4A37-88E9-CAD6B3F83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3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E93B3-6F2A-CAFB-8D0D-283E8C45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0A698-AD76-6F71-E63C-3630FA97A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ECC8E-E8A8-A707-0F71-0462F5AEF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77601-52A2-9442-B887-505897D4F8D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70A92-9F7C-A7B6-D382-D794B0F03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321B8-B081-6E17-2C54-A7839EB60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F3E91-DE4E-EB4A-91A3-2E6579D5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D621-51C7-E23F-15D4-897FB0CCB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94" y="1934955"/>
            <a:ext cx="7976490" cy="2387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Fort Bend ISD </a:t>
            </a:r>
            <a:b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Programs of Choice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3559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5F1226-ADC2-31D9-A3D4-689080D915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5C5D5FF-5BDC-6040-4C13-44E9BD6803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4100"/>
            <a:ext cx="12192000" cy="1092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DDFF1A-6F0C-6A04-A955-F02F6BC5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14" y="-14100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Academy Requirements</a:t>
            </a:r>
          </a:p>
        </p:txBody>
      </p:sp>
    </p:spTree>
    <p:extLst>
      <p:ext uri="{BB962C8B-B14F-4D97-AF65-F5344CB8AC3E}">
        <p14:creationId xmlns:p14="http://schemas.microsoft.com/office/powerpoint/2010/main" val="2911323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DCE3014-B568-49B0-2249-54247D770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55"/>
            <a:ext cx="4017817" cy="1240780"/>
          </a:xfrm>
          <a:prstGeom prst="rect">
            <a:avLst/>
          </a:prstGeom>
        </p:spPr>
      </p:pic>
      <p:pic>
        <p:nvPicPr>
          <p:cNvPr id="6" name="Picture 5" descr="A table with text on it&#10;&#10;Description automatically generated">
            <a:extLst>
              <a:ext uri="{FF2B5EF4-FFF2-40B4-BE49-F238E27FC236}">
                <a16:creationId xmlns:a16="http://schemas.microsoft.com/office/drawing/2014/main" id="{F1361841-D5A0-35E4-A8D4-20438551F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47" y="1516205"/>
            <a:ext cx="9060007" cy="4795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085680-3865-5B2C-3846-049EA0F3C31A}"/>
              </a:ext>
            </a:extLst>
          </p:cNvPr>
          <p:cNvSpPr txBox="1"/>
          <p:nvPr/>
        </p:nvSpPr>
        <p:spPr>
          <a:xfrm>
            <a:off x="9030744" y="1380956"/>
            <a:ext cx="3157086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u="sng"/>
              <a:t>Academic 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5 Digital Media Credits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Enroll in AAC/AP or Dual Credit English all four years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Complete all appropriate course certifications:  Adobe Photoshop and Adobe Illustrator (When students complete both they receive a Professional Visual   Designer Certificate)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Practicum/ Internship with the FBISD Print 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Portfolio 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Students develop a Freelance Contract/ License to use with clients</a:t>
            </a:r>
          </a:p>
        </p:txBody>
      </p:sp>
    </p:spTree>
    <p:extLst>
      <p:ext uri="{BB962C8B-B14F-4D97-AF65-F5344CB8AC3E}">
        <p14:creationId xmlns:p14="http://schemas.microsoft.com/office/powerpoint/2010/main" val="193376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8C4AB9AF-4F33-11EA-47A9-4AF6EC89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"/>
            <a:ext cx="5306291" cy="1503481"/>
          </a:xfrm>
          <a:prstGeom prst="rect">
            <a:avLst/>
          </a:prstGeom>
        </p:spPr>
      </p:pic>
      <p:pic>
        <p:nvPicPr>
          <p:cNvPr id="5" name="Picture 4" descr="A table with text on it&#10;&#10;Description automatically generated">
            <a:extLst>
              <a:ext uri="{FF2B5EF4-FFF2-40B4-BE49-F238E27FC236}">
                <a16:creationId xmlns:a16="http://schemas.microsoft.com/office/drawing/2014/main" id="{63771D6D-73C9-41B2-1B8E-306830131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31" y="2463970"/>
            <a:ext cx="11538855" cy="4241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44F30C-65A5-CB31-0A04-BC1FA5D36AE5}"/>
              </a:ext>
            </a:extLst>
          </p:cNvPr>
          <p:cNvSpPr txBox="1"/>
          <p:nvPr/>
        </p:nvSpPr>
        <p:spPr>
          <a:xfrm>
            <a:off x="5536017" y="9870"/>
            <a:ext cx="6337914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Requirements:</a:t>
            </a:r>
            <a:endParaRPr kumimoji="0" lang="en-US" sz="2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four consecutive years of a Language Other Than English (LOTE)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a minimum of (5) Social Studies credits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AAC/AP or Dual Credit English all four years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Academy Capstone Senior Course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69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71068FB3-77CF-1487-0832-BB23071CA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" y="-5764"/>
            <a:ext cx="5874327" cy="1549383"/>
          </a:xfrm>
          <a:prstGeom prst="rect">
            <a:avLst/>
          </a:prstGeom>
        </p:spPr>
      </p:pic>
      <p:pic>
        <p:nvPicPr>
          <p:cNvPr id="4" name="Picture 3" descr="A table with text on it&#10;&#10;Description automatically generated">
            <a:extLst>
              <a:ext uri="{FF2B5EF4-FFF2-40B4-BE49-F238E27FC236}">
                <a16:creationId xmlns:a16="http://schemas.microsoft.com/office/drawing/2014/main" id="{4C1515DB-C3E5-5E89-6E04-AEEFC9380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4" y="1720995"/>
            <a:ext cx="9675668" cy="4870738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763D46AD-679D-4E29-957A-11B83109E044}"/>
              </a:ext>
            </a:extLst>
          </p:cNvPr>
          <p:cNvSpPr txBox="1"/>
          <p:nvPr/>
        </p:nvSpPr>
        <p:spPr>
          <a:xfrm>
            <a:off x="9791759" y="1533452"/>
            <a:ext cx="2519779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Academy Requirements: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six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and/or marketing credits in the designed sequence during the school year designated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four credits in qualifying advanced coursework (AAC, AP, or DC)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all appropriate course certifications: Microsoft Specialists in Word and Excel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6984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71068FB3-77CF-1487-0832-BB23071CA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" y="-5764"/>
            <a:ext cx="5874327" cy="1549383"/>
          </a:xfrm>
          <a:prstGeom prst="rect">
            <a:avLst/>
          </a:prstGeom>
        </p:spPr>
      </p:pic>
      <p:pic>
        <p:nvPicPr>
          <p:cNvPr id="3" name="Picture 2" descr="A table with text on it&#10;&#10;Description automatically generated">
            <a:extLst>
              <a:ext uri="{FF2B5EF4-FFF2-40B4-BE49-F238E27FC236}">
                <a16:creationId xmlns:a16="http://schemas.microsoft.com/office/drawing/2014/main" id="{BBCCC5B2-3BC8-9D35-5B85-F57AFE8C7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993" y="1720128"/>
            <a:ext cx="9505950" cy="4886325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763D46AD-679D-4E29-957A-11B83109E044}"/>
              </a:ext>
            </a:extLst>
          </p:cNvPr>
          <p:cNvSpPr txBox="1"/>
          <p:nvPr/>
        </p:nvSpPr>
        <p:spPr>
          <a:xfrm>
            <a:off x="9764050" y="1491889"/>
            <a:ext cx="2422797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Requirements: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six Marketing credits in the designed sequence during the school year designated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four credits in qualifying advanced coursework (AAC, AP, or DC)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all appropriate course certifications: Microsoft Specialists in Word and Excel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03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70C6B2-DD0C-64CF-2981-02DC620FD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6" y="1376592"/>
            <a:ext cx="9163050" cy="518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C134B6-F5F0-17ED-99AA-91A934DD7F8A}"/>
              </a:ext>
            </a:extLst>
          </p:cNvPr>
          <p:cNvSpPr txBox="1"/>
          <p:nvPr/>
        </p:nvSpPr>
        <p:spPr>
          <a:xfrm>
            <a:off x="9258276" y="0"/>
            <a:ext cx="2933724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130" lvl="0">
              <a:spcBef>
                <a:spcPts val="1175"/>
              </a:spcBef>
              <a:spcAft>
                <a:spcPts val="0"/>
              </a:spcAft>
              <a:buSzPts val="1050"/>
              <a:tabLst>
                <a:tab pos="634365" algn="l"/>
                <a:tab pos="635635" algn="l"/>
              </a:tabLst>
            </a:pPr>
            <a:r>
              <a:rPr lang="en-US" b="1" dirty="0">
                <a:ea typeface="Times New Roman" panose="02020603050405020304" pitchFamily="18" charset="0"/>
              </a:rPr>
              <a:t>Academic Requirements</a:t>
            </a:r>
          </a:p>
          <a:p>
            <a:pPr marL="285750" marR="278130" lvl="0" indent="-285750">
              <a:spcBef>
                <a:spcPts val="1175"/>
              </a:spcBef>
              <a:spcAft>
                <a:spcPts val="0"/>
              </a:spcAft>
              <a:buSzPts val="1050"/>
              <a:buFont typeface="Arial" panose="020B0604020202020204" pitchFamily="34" charset="0"/>
              <a:buChar char="•"/>
              <a:tabLst>
                <a:tab pos="634365" algn="l"/>
                <a:tab pos="635635" algn="l"/>
              </a:tabLst>
            </a:pPr>
            <a:r>
              <a:rPr lang="en-US" dirty="0">
                <a:ea typeface="Times New Roman" panose="02020603050405020304" pitchFamily="18" charset="0"/>
              </a:rPr>
              <a:t>Complete at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least 10 credits through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a combination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of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math and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science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courses (can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be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5 math/5 science or 4 math/6 science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or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6 math/4 science) inclusive of Calculus AB or BC.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285750" marR="278130" lvl="0" indent="-285750">
              <a:spcBef>
                <a:spcPts val="1175"/>
              </a:spcBef>
              <a:spcAft>
                <a:spcPts val="0"/>
              </a:spcAft>
              <a:buSzPts val="1050"/>
              <a:buFont typeface="Arial" panose="020B0604020202020204" pitchFamily="34" charset="0"/>
              <a:buChar char="•"/>
              <a:tabLst>
                <a:tab pos="634365" algn="l"/>
                <a:tab pos="635635" algn="l"/>
              </a:tabLst>
            </a:pPr>
            <a:r>
              <a:rPr lang="en-US" sz="1800" spc="0" dirty="0">
                <a:effectLst/>
                <a:ea typeface="Times New Roman" panose="02020603050405020304" pitchFamily="18" charset="0"/>
              </a:rPr>
              <a:t>Enrolled in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AAC,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AP, Honors, or</a:t>
            </a:r>
            <a:r>
              <a:rPr lang="en-US" sz="18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Dual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Credit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math and science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courses all four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years on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-10" dirty="0">
                <a:effectLst/>
                <a:ea typeface="Times New Roman" panose="02020603050405020304" pitchFamily="18" charset="0"/>
              </a:rPr>
              <a:t>the campus.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285750" marR="278130" lvl="0" indent="-285750">
              <a:spcBef>
                <a:spcPts val="1175"/>
              </a:spcBef>
              <a:spcAft>
                <a:spcPts val="0"/>
              </a:spcAft>
              <a:buSzPts val="1050"/>
              <a:buFont typeface="Arial" panose="020B0604020202020204" pitchFamily="34" charset="0"/>
              <a:buChar char="•"/>
              <a:tabLst>
                <a:tab pos="634365" algn="l"/>
                <a:tab pos="635635" algn="l"/>
              </a:tabLst>
            </a:pPr>
            <a:r>
              <a:rPr lang="en-US" sz="1800" spc="0" dirty="0">
                <a:effectLst/>
                <a:ea typeface="Times New Roman" panose="02020603050405020304" pitchFamily="18" charset="0"/>
              </a:rPr>
              <a:t>1 Computer Science Credit. Computer Science 1 AAC or higher</a:t>
            </a:r>
            <a:r>
              <a:rPr lang="en-US" sz="1800" spc="-25" dirty="0">
                <a:effectLst/>
                <a:ea typeface="Times New Roman" panose="02020603050405020304" pitchFamily="18" charset="0"/>
              </a:rPr>
              <a:t>.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285750" marR="278130" lvl="0" indent="-285750">
              <a:spcBef>
                <a:spcPts val="1175"/>
              </a:spcBef>
              <a:spcAft>
                <a:spcPts val="0"/>
              </a:spcAft>
              <a:buSzPts val="1050"/>
              <a:buFont typeface="Arial" panose="020B0604020202020204" pitchFamily="34" charset="0"/>
              <a:buChar char="•"/>
              <a:tabLst>
                <a:tab pos="634365" algn="l"/>
                <a:tab pos="635635" algn="l"/>
              </a:tabLst>
            </a:pPr>
            <a:r>
              <a:rPr lang="en-US" sz="1800" spc="0" dirty="0">
                <a:effectLst/>
                <a:ea typeface="Times New Roman" panose="02020603050405020304" pitchFamily="18" charset="0"/>
              </a:rPr>
              <a:t>Complete 1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graduation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project from</a:t>
            </a:r>
            <a:r>
              <a:rPr lang="en-US" sz="18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the approved</a:t>
            </a:r>
            <a:r>
              <a:rPr lang="en-US" sz="1800" spc="-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-10" dirty="0">
                <a:effectLst/>
                <a:ea typeface="Times New Roman" panose="02020603050405020304" pitchFamily="18" charset="0"/>
              </a:rPr>
              <a:t>list.</a:t>
            </a:r>
            <a:endParaRPr lang="en-US" sz="2000" spc="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098" name="Picture 2" descr="MSA Logo ">
            <a:extLst>
              <a:ext uri="{FF2B5EF4-FFF2-40B4-BE49-F238E27FC236}">
                <a16:creationId xmlns:a16="http://schemas.microsoft.com/office/drawing/2014/main" id="{71BE74EC-8203-6B94-FA25-F069DAA6C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9" y="219348"/>
            <a:ext cx="4078456" cy="91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3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A Logo ">
            <a:extLst>
              <a:ext uri="{FF2B5EF4-FFF2-40B4-BE49-F238E27FC236}">
                <a16:creationId xmlns:a16="http://schemas.microsoft.com/office/drawing/2014/main" id="{32DAD9CA-8FDE-D667-FF00-79154A46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4" y="50646"/>
            <a:ext cx="47625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2EA43D-6421-0A85-4888-0F52C0B3AD65}"/>
              </a:ext>
            </a:extLst>
          </p:cNvPr>
          <p:cNvSpPr txBox="1"/>
          <p:nvPr/>
        </p:nvSpPr>
        <p:spPr>
          <a:xfrm>
            <a:off x="9573499" y="215794"/>
            <a:ext cx="277534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130" lvl="0">
              <a:spcBef>
                <a:spcPts val="1175"/>
              </a:spcBef>
              <a:spcAft>
                <a:spcPts val="0"/>
              </a:spcAft>
              <a:buSzPts val="1050"/>
              <a:tabLst>
                <a:tab pos="634365" algn="l"/>
                <a:tab pos="635635" algn="l"/>
              </a:tabLst>
            </a:pPr>
            <a:r>
              <a:rPr lang="en-US" sz="1800" b="1" spc="0" dirty="0">
                <a:effectLst/>
                <a:ea typeface="Times New Roman" panose="02020603050405020304" pitchFamily="18" charset="0"/>
              </a:rPr>
              <a:t>Academic Requirements</a:t>
            </a:r>
          </a:p>
          <a:p>
            <a:pPr marL="285750" marR="278130" lvl="0" indent="-285750">
              <a:spcBef>
                <a:spcPts val="1175"/>
              </a:spcBef>
              <a:spcAft>
                <a:spcPts val="0"/>
              </a:spcAft>
              <a:buSzPts val="1050"/>
              <a:buFont typeface="Arial" panose="020B0604020202020204" pitchFamily="34" charset="0"/>
              <a:buChar char="•"/>
              <a:tabLst>
                <a:tab pos="634365" algn="l"/>
                <a:tab pos="635635" algn="l"/>
              </a:tabLst>
            </a:pPr>
            <a:r>
              <a:rPr lang="en-US" sz="1800" spc="0" dirty="0">
                <a:effectLst/>
                <a:ea typeface="Times New Roman" panose="02020603050405020304" pitchFamily="18" charset="0"/>
              </a:rPr>
              <a:t>Complete the Engineering Academy course pathway.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285750" marR="278130" lvl="0" indent="-285750">
              <a:spcBef>
                <a:spcPts val="1175"/>
              </a:spcBef>
              <a:spcAft>
                <a:spcPts val="0"/>
              </a:spcAft>
              <a:buSzPts val="1050"/>
              <a:buFont typeface="Arial" panose="020B0604020202020204" pitchFamily="34" charset="0"/>
              <a:buChar char="•"/>
              <a:tabLst>
                <a:tab pos="634365" algn="l"/>
                <a:tab pos="635635" algn="l"/>
              </a:tabLst>
            </a:pPr>
            <a:r>
              <a:rPr lang="en-US" sz="1800" spc="0" dirty="0">
                <a:effectLst/>
                <a:ea typeface="Times New Roman" panose="02020603050405020304" pitchFamily="18" charset="0"/>
              </a:rPr>
              <a:t>Must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be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enrolled in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advanced (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AAC,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AP, Honors) math and science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courses all four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years on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-10" dirty="0">
                <a:effectLst/>
                <a:ea typeface="Times New Roman" panose="02020603050405020304" pitchFamily="18" charset="0"/>
              </a:rPr>
              <a:t>the campus.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285750" marR="278130" lvl="0" indent="-285750">
              <a:spcBef>
                <a:spcPts val="1175"/>
              </a:spcBef>
              <a:spcAft>
                <a:spcPts val="0"/>
              </a:spcAft>
              <a:buSzPts val="1050"/>
              <a:buFont typeface="Arial" panose="020B0604020202020204" pitchFamily="34" charset="0"/>
              <a:buChar char="•"/>
              <a:tabLst>
                <a:tab pos="634365" algn="l"/>
                <a:tab pos="635635" algn="l"/>
              </a:tabLst>
            </a:pPr>
            <a:r>
              <a:rPr lang="en-US" sz="1800" spc="0" dirty="0">
                <a:effectLst/>
                <a:ea typeface="Times New Roman" panose="02020603050405020304" pitchFamily="18" charset="0"/>
              </a:rPr>
              <a:t>Must complete 1 advanced Computer Science Credit. Computer Science 1 AAC or higher</a:t>
            </a:r>
            <a:r>
              <a:rPr lang="en-US" sz="1800" spc="-25" dirty="0">
                <a:effectLst/>
                <a:ea typeface="Times New Roman" panose="02020603050405020304" pitchFamily="18" charset="0"/>
              </a:rPr>
              <a:t>.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285750" marR="278130" lvl="0" indent="-285750">
              <a:spcBef>
                <a:spcPts val="1175"/>
              </a:spcBef>
              <a:spcAft>
                <a:spcPts val="0"/>
              </a:spcAft>
              <a:buSzPts val="1050"/>
              <a:buFont typeface="Arial" panose="020B0604020202020204" pitchFamily="34" charset="0"/>
              <a:buChar char="•"/>
              <a:tabLst>
                <a:tab pos="634365" algn="l"/>
                <a:tab pos="635635" algn="l"/>
              </a:tabLst>
            </a:pPr>
            <a:r>
              <a:rPr lang="en-US" sz="1800" spc="0" dirty="0">
                <a:effectLst/>
                <a:ea typeface="Times New Roman" panose="02020603050405020304" pitchFamily="18" charset="0"/>
              </a:rPr>
              <a:t>Complete a senior-level capstone course specific to the pathway (PLTW course).</a:t>
            </a:r>
            <a:endParaRPr lang="en-US" sz="2000" spc="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D8ECF8-6513-6BCE-171D-47F70BBD9CE1}"/>
              </a:ext>
            </a:extLst>
          </p:cNvPr>
          <p:cNvGrpSpPr/>
          <p:nvPr/>
        </p:nvGrpSpPr>
        <p:grpSpPr>
          <a:xfrm>
            <a:off x="238999" y="1209985"/>
            <a:ext cx="9334500" cy="5180336"/>
            <a:chOff x="1428750" y="705435"/>
            <a:chExt cx="9334500" cy="51803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D7758E-6CFD-A485-6427-FDE772B55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215"/>
            <a:stretch/>
          </p:blipFill>
          <p:spPr>
            <a:xfrm>
              <a:off x="1428750" y="3534360"/>
              <a:ext cx="9334500" cy="235141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ED2DE3-67A6-FA92-1C37-D46C404C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7325" y="705435"/>
              <a:ext cx="9277350" cy="2828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4097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937A7-A680-2389-95AC-925985040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534"/>
            <a:ext cx="9724314" cy="5926932"/>
          </a:xfrm>
          <a:prstGeom prst="rect">
            <a:avLst/>
          </a:prstGeom>
        </p:spPr>
      </p:pic>
      <p:pic>
        <p:nvPicPr>
          <p:cNvPr id="5122" name="Picture 2" descr="medsci ">
            <a:extLst>
              <a:ext uri="{FF2B5EF4-FFF2-40B4-BE49-F238E27FC236}">
                <a16:creationId xmlns:a16="http://schemas.microsoft.com/office/drawing/2014/main" id="{F6868798-A3E4-7236-F1A0-FCF7E512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683" y="224141"/>
            <a:ext cx="47625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4138B5-56D1-0255-6E54-70652CB1C58F}"/>
              </a:ext>
            </a:extLst>
          </p:cNvPr>
          <p:cNvSpPr txBox="1"/>
          <p:nvPr/>
        </p:nvSpPr>
        <p:spPr>
          <a:xfrm>
            <a:off x="9416248" y="1186214"/>
            <a:ext cx="277575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130" lvl="0">
              <a:spcBef>
                <a:spcPts val="1175"/>
              </a:spcBef>
              <a:spcAft>
                <a:spcPts val="0"/>
              </a:spcAft>
              <a:buSzPts val="1050"/>
              <a:tabLst>
                <a:tab pos="634365" algn="l"/>
                <a:tab pos="635635" algn="l"/>
              </a:tabLst>
            </a:pPr>
            <a:r>
              <a:rPr lang="en-US" sz="1800" b="1" spc="0" dirty="0">
                <a:effectLst/>
                <a:ea typeface="Times New Roman" panose="02020603050405020304" pitchFamily="18" charset="0"/>
              </a:rPr>
              <a:t>Academic Requirements </a:t>
            </a:r>
          </a:p>
          <a:p>
            <a:pPr marL="285750" marR="278130" lvl="0" indent="-285750">
              <a:spcBef>
                <a:spcPts val="1175"/>
              </a:spcBef>
              <a:spcAft>
                <a:spcPts val="0"/>
              </a:spcAft>
              <a:buSzPts val="1050"/>
              <a:buFont typeface="Arial" panose="020B0604020202020204" pitchFamily="34" charset="0"/>
              <a:buChar char="•"/>
              <a:tabLst>
                <a:tab pos="634365" algn="l"/>
                <a:tab pos="635635" algn="l"/>
              </a:tabLst>
            </a:pPr>
            <a:r>
              <a:rPr lang="en-US" sz="1800" spc="0" dirty="0">
                <a:effectLst/>
                <a:ea typeface="Times New Roman" panose="02020603050405020304" pitchFamily="18" charset="0"/>
              </a:rPr>
              <a:t>Complete the Medical Science Academy course pathway.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285750" marR="278130" lvl="0" indent="-285750">
              <a:spcBef>
                <a:spcPts val="1175"/>
              </a:spcBef>
              <a:spcAft>
                <a:spcPts val="0"/>
              </a:spcAft>
              <a:buSzPts val="1050"/>
              <a:buFont typeface="Arial" panose="020B0604020202020204" pitchFamily="34" charset="0"/>
              <a:buChar char="•"/>
              <a:tabLst>
                <a:tab pos="634365" algn="l"/>
                <a:tab pos="635635" algn="l"/>
              </a:tabLst>
            </a:pPr>
            <a:r>
              <a:rPr lang="en-US" sz="2000" spc="0" dirty="0">
                <a:effectLst/>
                <a:ea typeface="Times New Roman" panose="02020603050405020304" pitchFamily="18" charset="0"/>
              </a:rPr>
              <a:t>E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nroll in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AAC,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AP, or Honors science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courses all four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years on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-10" dirty="0">
                <a:effectLst/>
                <a:ea typeface="Times New Roman" panose="02020603050405020304" pitchFamily="18" charset="0"/>
              </a:rPr>
              <a:t>the campus.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285750" marR="278130" lvl="0" indent="-285750">
              <a:spcBef>
                <a:spcPts val="1175"/>
              </a:spcBef>
              <a:spcAft>
                <a:spcPts val="0"/>
              </a:spcAft>
              <a:buSzPts val="1050"/>
              <a:buFont typeface="Arial" panose="020B0604020202020204" pitchFamily="34" charset="0"/>
              <a:buChar char="•"/>
              <a:tabLst>
                <a:tab pos="634365" algn="l"/>
                <a:tab pos="635635" algn="l"/>
              </a:tabLst>
            </a:pPr>
            <a:r>
              <a:rPr lang="en-US" sz="1800" spc="0" dirty="0">
                <a:effectLst/>
                <a:ea typeface="Times New Roman" panose="02020603050405020304" pitchFamily="18" charset="0"/>
              </a:rPr>
              <a:t>Encouraged to take advanced-level math courses all four years.</a:t>
            </a:r>
          </a:p>
          <a:p>
            <a:pPr marL="285750" marR="278130" lvl="0" indent="-285750">
              <a:spcBef>
                <a:spcPts val="1175"/>
              </a:spcBef>
              <a:spcAft>
                <a:spcPts val="0"/>
              </a:spcAft>
              <a:buSzPts val="1050"/>
              <a:buFont typeface="Arial" panose="020B0604020202020204" pitchFamily="34" charset="0"/>
              <a:buChar char="•"/>
              <a:tabLst>
                <a:tab pos="634365" algn="l"/>
                <a:tab pos="635635" algn="l"/>
              </a:tabLst>
            </a:pPr>
            <a:r>
              <a:rPr lang="en-US" sz="1800" spc="0" dirty="0">
                <a:effectLst/>
                <a:ea typeface="Times New Roman" panose="02020603050405020304" pitchFamily="18" charset="0"/>
              </a:rPr>
              <a:t>Complete a senior-level capstone course specific to the pathway (PLTW course or practicum).</a:t>
            </a:r>
            <a:endParaRPr lang="en-US" sz="2000" spc="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26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dsci ">
            <a:extLst>
              <a:ext uri="{FF2B5EF4-FFF2-40B4-BE49-F238E27FC236}">
                <a16:creationId xmlns:a16="http://schemas.microsoft.com/office/drawing/2014/main" id="{F6868798-A3E4-7236-F1A0-FCF7E512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02" y="193234"/>
            <a:ext cx="47625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4138B5-56D1-0255-6E54-70652CB1C58F}"/>
              </a:ext>
            </a:extLst>
          </p:cNvPr>
          <p:cNvSpPr txBox="1"/>
          <p:nvPr/>
        </p:nvSpPr>
        <p:spPr>
          <a:xfrm>
            <a:off x="9478392" y="705177"/>
            <a:ext cx="277575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8130" lvl="0">
              <a:spcBef>
                <a:spcPts val="1175"/>
              </a:spcBef>
              <a:spcAft>
                <a:spcPts val="0"/>
              </a:spcAft>
              <a:buSzPts val="1050"/>
              <a:tabLst>
                <a:tab pos="634365" algn="l"/>
                <a:tab pos="635635" algn="l"/>
              </a:tabLst>
            </a:pPr>
            <a:r>
              <a:rPr lang="en-US" sz="1800" b="1" spc="0" dirty="0">
                <a:effectLst/>
                <a:ea typeface="Times New Roman" panose="02020603050405020304" pitchFamily="18" charset="0"/>
              </a:rPr>
              <a:t>Academic Requirements </a:t>
            </a:r>
          </a:p>
          <a:p>
            <a:pPr marL="285750" marR="278130" lvl="0" indent="-285750">
              <a:spcBef>
                <a:spcPts val="1175"/>
              </a:spcBef>
              <a:spcAft>
                <a:spcPts val="0"/>
              </a:spcAft>
              <a:buSzPts val="1050"/>
              <a:buFont typeface="Arial" panose="020B0604020202020204" pitchFamily="34" charset="0"/>
              <a:buChar char="•"/>
              <a:tabLst>
                <a:tab pos="634365" algn="l"/>
                <a:tab pos="635635" algn="l"/>
              </a:tabLst>
            </a:pPr>
            <a:r>
              <a:rPr lang="en-US" sz="1800" spc="0" dirty="0">
                <a:effectLst/>
                <a:ea typeface="Times New Roman" panose="02020603050405020304" pitchFamily="18" charset="0"/>
              </a:rPr>
              <a:t>Complete the Medical Science Academy course pathway.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285750" marR="278130" lvl="0" indent="-285750">
              <a:spcBef>
                <a:spcPts val="1175"/>
              </a:spcBef>
              <a:spcAft>
                <a:spcPts val="0"/>
              </a:spcAft>
              <a:buSzPts val="1050"/>
              <a:buFont typeface="Arial" panose="020B0604020202020204" pitchFamily="34" charset="0"/>
              <a:buChar char="•"/>
              <a:tabLst>
                <a:tab pos="634365" algn="l"/>
                <a:tab pos="635635" algn="l"/>
              </a:tabLst>
            </a:pPr>
            <a:r>
              <a:rPr lang="en-US" sz="2000" spc="0" dirty="0">
                <a:effectLst/>
                <a:ea typeface="Times New Roman" panose="02020603050405020304" pitchFamily="18" charset="0"/>
              </a:rPr>
              <a:t>E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nroll in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AAC,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AP, or Honors science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courses all four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0" dirty="0">
                <a:effectLst/>
                <a:ea typeface="Times New Roman" panose="02020603050405020304" pitchFamily="18" charset="0"/>
              </a:rPr>
              <a:t>years on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spc="-10" dirty="0">
                <a:effectLst/>
                <a:ea typeface="Times New Roman" panose="02020603050405020304" pitchFamily="18" charset="0"/>
              </a:rPr>
              <a:t>the campus.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285750" marR="278130" lvl="0" indent="-285750">
              <a:spcBef>
                <a:spcPts val="1175"/>
              </a:spcBef>
              <a:spcAft>
                <a:spcPts val="0"/>
              </a:spcAft>
              <a:buSzPts val="1050"/>
              <a:buFont typeface="Arial" panose="020B0604020202020204" pitchFamily="34" charset="0"/>
              <a:buChar char="•"/>
              <a:tabLst>
                <a:tab pos="634365" algn="l"/>
                <a:tab pos="635635" algn="l"/>
              </a:tabLst>
            </a:pPr>
            <a:r>
              <a:rPr lang="en-US" sz="1800" spc="0" dirty="0">
                <a:effectLst/>
                <a:ea typeface="Times New Roman" panose="02020603050405020304" pitchFamily="18" charset="0"/>
              </a:rPr>
              <a:t>Encouraged to take advanced-level math courses all four years.</a:t>
            </a:r>
          </a:p>
          <a:p>
            <a:pPr marL="285750" marR="278130" lvl="0" indent="-285750">
              <a:spcBef>
                <a:spcPts val="1175"/>
              </a:spcBef>
              <a:spcAft>
                <a:spcPts val="0"/>
              </a:spcAft>
              <a:buSzPts val="1050"/>
              <a:buFont typeface="Arial" panose="020B0604020202020204" pitchFamily="34" charset="0"/>
              <a:buChar char="•"/>
              <a:tabLst>
                <a:tab pos="634365" algn="l"/>
                <a:tab pos="635635" algn="l"/>
              </a:tabLst>
            </a:pPr>
            <a:r>
              <a:rPr lang="en-US" sz="1800" spc="0" dirty="0">
                <a:effectLst/>
                <a:ea typeface="Times New Roman" panose="02020603050405020304" pitchFamily="18" charset="0"/>
              </a:rPr>
              <a:t>Complete a senior-level capstone course specific to the pathway (PLTW course or practicum).</a:t>
            </a:r>
            <a:endParaRPr lang="en-US" sz="2000" spc="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D51F2-7CE3-A97B-3A24-696449758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85"/>
          <a:stretch/>
        </p:blipFill>
        <p:spPr>
          <a:xfrm>
            <a:off x="0" y="1291574"/>
            <a:ext cx="9339309" cy="486124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55CBE0-BC04-364E-8A82-885A870CE288}"/>
              </a:ext>
            </a:extLst>
          </p:cNvPr>
          <p:cNvSpPr/>
          <p:nvPr/>
        </p:nvSpPr>
        <p:spPr>
          <a:xfrm>
            <a:off x="1342466" y="3327141"/>
            <a:ext cx="7233364" cy="79011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This pathway will not be offered for the Class of 2028</a:t>
            </a:r>
          </a:p>
        </p:txBody>
      </p:sp>
    </p:spTree>
    <p:extLst>
      <p:ext uri="{BB962C8B-B14F-4D97-AF65-F5344CB8AC3E}">
        <p14:creationId xmlns:p14="http://schemas.microsoft.com/office/powerpoint/2010/main" val="1089409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C5D5FF-5BDC-6040-4C13-44E9BD680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100"/>
            <a:ext cx="12192000" cy="1092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DDFF1A-6F0C-6A04-A955-F02F6BC5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14" y="-1410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Summer Courses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EEC3D-106D-FBA1-01F3-4DD0B4544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367" y="2245502"/>
            <a:ext cx="7167465" cy="2597085"/>
          </a:xfrm>
        </p:spPr>
        <p:txBody>
          <a:bodyPr/>
          <a:lstStyle/>
          <a:p>
            <a:r>
              <a:rPr lang="en-US" dirty="0"/>
              <a:t> Academy-required courses are taken at the host campus during the school year to count for the academy.</a:t>
            </a:r>
          </a:p>
          <a:p>
            <a:r>
              <a:rPr lang="en-US" dirty="0"/>
              <a:t>Students may take academy-required courses the summer before 9</a:t>
            </a:r>
            <a:r>
              <a:rPr lang="en-US" baseline="30000" dirty="0"/>
              <a:t>th</a:t>
            </a:r>
            <a:r>
              <a:rPr lang="en-US" dirty="0"/>
              <a:t> grade.</a:t>
            </a:r>
          </a:p>
          <a:p>
            <a:endParaRPr lang="en-US" dirty="0"/>
          </a:p>
        </p:txBody>
      </p:sp>
      <p:pic>
        <p:nvPicPr>
          <p:cNvPr id="1028" name="Picture 4" descr="Online Summer Courses in partnership with Mayo Education Centre-Summer -  Monaghan Education Centre Course booking system">
            <a:extLst>
              <a:ext uri="{FF2B5EF4-FFF2-40B4-BE49-F238E27FC236}">
                <a16:creationId xmlns:a16="http://schemas.microsoft.com/office/drawing/2014/main" id="{0AF2FB98-538E-BCB2-5D4E-1967609EA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32" y="1592280"/>
            <a:ext cx="3944879" cy="34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6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B8C3E-3209-E146-2C84-8B68B7358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8" y="1937311"/>
            <a:ext cx="895501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57250" lvl="1" indent="-457200">
              <a:defRPr/>
            </a:pPr>
            <a:r>
              <a:rPr lang="en-US" sz="2800" dirty="0"/>
              <a:t>Revised Ranking Policy</a:t>
            </a:r>
            <a:endParaRPr lang="en-US" dirty="0"/>
          </a:p>
          <a:p>
            <a:pPr marL="857250" lvl="1" indent="-457200">
              <a:defRPr/>
            </a:pPr>
            <a:r>
              <a:rPr lang="en-US" sz="2800" dirty="0">
                <a:ea typeface="Calibri"/>
                <a:cs typeface="Calibri"/>
              </a:rPr>
              <a:t>HS Programs of Choice</a:t>
            </a:r>
          </a:p>
          <a:p>
            <a:pPr marL="857250" lvl="1" indent="-457200">
              <a:defRPr/>
            </a:pPr>
            <a:r>
              <a:rPr lang="en-US" sz="2800" dirty="0">
                <a:ea typeface="Calibri"/>
                <a:cs typeface="Calibri"/>
              </a:rPr>
              <a:t>Application and Selection Process</a:t>
            </a:r>
          </a:p>
          <a:p>
            <a:pPr marL="857250" lvl="1" indent="-457200">
              <a:defRPr/>
            </a:pPr>
            <a:r>
              <a:rPr lang="en-US" sz="2800" dirty="0">
                <a:ea typeface="Calibri"/>
                <a:cs typeface="Calibri"/>
              </a:rPr>
              <a:t>Program Requirements</a:t>
            </a:r>
          </a:p>
          <a:p>
            <a:pPr marL="857250" lvl="1" indent="-457200">
              <a:defRPr/>
            </a:pPr>
            <a:r>
              <a:rPr lang="en-US" sz="2800" dirty="0">
                <a:ea typeface="Calibri"/>
                <a:cs typeface="Calibri"/>
              </a:rPr>
              <a:t>A closer look at each Academy/ P-TECH/ ECHS</a:t>
            </a:r>
          </a:p>
          <a:p>
            <a:pPr marL="857250" lvl="1" indent="-457200">
              <a:defRPr/>
            </a:pPr>
            <a:r>
              <a:rPr lang="en-US" sz="2800" dirty="0">
                <a:ea typeface="Calibri"/>
                <a:cs typeface="Calibri"/>
              </a:rPr>
              <a:t>Important Dates </a:t>
            </a:r>
          </a:p>
          <a:p>
            <a:pPr marL="857250" lvl="1" indent="-457200">
              <a:defRPr/>
            </a:pPr>
            <a:endParaRPr lang="en-US" sz="2800" dirty="0">
              <a:ea typeface="Calibri"/>
              <a:cs typeface="Calibri"/>
            </a:endParaRPr>
          </a:p>
          <a:p>
            <a:pPr marL="857250" lvl="1" indent="-457200">
              <a:defRPr/>
            </a:pPr>
            <a:endParaRPr lang="en-US" sz="2800" dirty="0"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20748-1058-C7A3-F10C-21F1C81D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792" y="-230188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E2A9FF9-22F9-DA2F-6B06-E683FB61F6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7111" y="1954568"/>
            <a:ext cx="3164889" cy="3164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FF0803-0667-7E63-48BE-EA2561C32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00"/>
            <a:ext cx="12192000" cy="109221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1D67529-74E6-AB8E-48AD-9EC108541E71}"/>
              </a:ext>
            </a:extLst>
          </p:cNvPr>
          <p:cNvSpPr txBox="1">
            <a:spLocks/>
          </p:cNvSpPr>
          <p:nvPr/>
        </p:nvSpPr>
        <p:spPr>
          <a:xfrm>
            <a:off x="713912" y="-141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65079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B6B4A4-0BCC-F331-0C3F-6B7CA921636A}"/>
              </a:ext>
            </a:extLst>
          </p:cNvPr>
          <p:cNvSpPr txBox="1">
            <a:spLocks/>
          </p:cNvSpPr>
          <p:nvPr/>
        </p:nvSpPr>
        <p:spPr>
          <a:xfrm>
            <a:off x="125069" y="1363399"/>
            <a:ext cx="12101185" cy="10660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4C507-84F1-4F93-8ACA-488B139AD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37920"/>
            <a:ext cx="11828196" cy="55676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b="1" dirty="0">
                <a:cs typeface="Calibri"/>
              </a:rPr>
              <a:t>Fort Bend ISD Early College Models</a:t>
            </a:r>
          </a:p>
          <a:p>
            <a:pPr marL="0" indent="0">
              <a:buNone/>
            </a:pPr>
            <a:r>
              <a:rPr lang="en-US" sz="2400" b="1" dirty="0">
                <a:cs typeface="Calibri"/>
              </a:rPr>
              <a:t>Fort Bend ISD offers the following three ECHS program models:</a:t>
            </a:r>
          </a:p>
          <a:p>
            <a:r>
              <a:rPr lang="en-US" sz="2400" dirty="0">
                <a:cs typeface="Calibri"/>
              </a:rPr>
              <a:t> </a:t>
            </a:r>
            <a:r>
              <a:rPr lang="en-US" sz="2400" b="1" dirty="0">
                <a:cs typeface="Calibri"/>
              </a:rPr>
              <a:t>P-TECH at Hightower HS</a:t>
            </a:r>
            <a:r>
              <a:rPr lang="en-US" sz="2400" dirty="0">
                <a:cs typeface="Calibri"/>
              </a:rPr>
              <a:t>- Offering an Associates of Applied Science in Allied Health/ </a:t>
            </a:r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b="1" dirty="0">
              <a:cs typeface="Calibri"/>
            </a:endParaRPr>
          </a:p>
          <a:p>
            <a:r>
              <a:rPr lang="en-US" sz="2400" b="1" dirty="0">
                <a:cs typeface="Calibri"/>
              </a:rPr>
              <a:t> P-TECH at Willowridge H</a:t>
            </a:r>
            <a:r>
              <a:rPr lang="en-US" sz="2400" dirty="0">
                <a:cs typeface="Calibri"/>
              </a:rPr>
              <a:t>S- Offering an Associates of Applied Science in Computer Programming</a:t>
            </a:r>
          </a:p>
          <a:p>
            <a:endParaRPr lang="en-US" sz="2400" b="1" dirty="0">
              <a:cs typeface="Calibri"/>
            </a:endParaRPr>
          </a:p>
          <a:p>
            <a:endParaRPr lang="en-US" sz="2400" b="1" dirty="0">
              <a:cs typeface="Calibri"/>
            </a:endParaRPr>
          </a:p>
          <a:p>
            <a:r>
              <a:rPr lang="en-US" sz="2400" b="1" dirty="0">
                <a:cs typeface="Calibri"/>
              </a:rPr>
              <a:t>Early College at Marshall HS</a:t>
            </a:r>
            <a:r>
              <a:rPr lang="en-US" sz="2400" dirty="0">
                <a:cs typeface="Calibri"/>
              </a:rPr>
              <a:t>- Offering and Associates of Arts in Multidisciplinary Studies and an Associates of Science in General Studies</a:t>
            </a:r>
          </a:p>
          <a:p>
            <a:pPr marL="0" indent="0">
              <a:buNone/>
            </a:pPr>
            <a:endParaRPr lang="en-US" sz="1400" b="1" dirty="0">
              <a:cs typeface="Calibri"/>
            </a:endParaRPr>
          </a:p>
        </p:txBody>
      </p:sp>
      <p:pic>
        <p:nvPicPr>
          <p:cNvPr id="10" name="Picture 5" descr="Graphical user interface, application, qr code&#10;&#10;Description automatically generated">
            <a:extLst>
              <a:ext uri="{FF2B5EF4-FFF2-40B4-BE49-F238E27FC236}">
                <a16:creationId xmlns:a16="http://schemas.microsoft.com/office/drawing/2014/main" id="{DEA29D4A-3B6B-42E1-BE56-3516362495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/>
          <a:srcRect t="2199" r="1" b="1"/>
          <a:stretch/>
        </p:blipFill>
        <p:spPr>
          <a:xfrm>
            <a:off x="479337" y="2523781"/>
            <a:ext cx="3282450" cy="877861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11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EE46D2A-9609-4966-8913-C8D33FD6D8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04"/>
          <a:stretch/>
        </p:blipFill>
        <p:spPr>
          <a:xfrm>
            <a:off x="6866464" y="5606361"/>
            <a:ext cx="3618656" cy="946839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C65B1C49-1C7A-4B52-AA80-733A92896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9289" y="4050537"/>
            <a:ext cx="3781652" cy="958343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1533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B6B4A4-0BCC-F331-0C3F-6B7CA921636A}"/>
              </a:ext>
            </a:extLst>
          </p:cNvPr>
          <p:cNvSpPr txBox="1">
            <a:spLocks/>
          </p:cNvSpPr>
          <p:nvPr/>
        </p:nvSpPr>
        <p:spPr>
          <a:xfrm>
            <a:off x="125069" y="1363399"/>
            <a:ext cx="12101185" cy="10660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4C507-84F1-4F93-8ACA-488B139AD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49" y="1127760"/>
            <a:ext cx="11828196" cy="55676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cs typeface="Calibri"/>
              </a:rPr>
              <a:t>P-TECH </a:t>
            </a:r>
            <a:r>
              <a:rPr lang="en-US" b="1" dirty="0"/>
              <a:t> (Pathways in Technology Early College High Schools)</a:t>
            </a:r>
            <a:r>
              <a:rPr lang="en-US" b="1" dirty="0">
                <a:cs typeface="Calibri"/>
              </a:rPr>
              <a:t>​ and ECHS (Early College High School) Benefits</a:t>
            </a: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	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P-TECH/ Early</a:t>
            </a:r>
            <a:r>
              <a:rPr lang="en-US" sz="2400" dirty="0">
                <a:cs typeface="Calibri"/>
              </a:rPr>
              <a:t> College High Schools:</a:t>
            </a:r>
            <a:endParaRPr lang="en-US" sz="2400">
              <a:ea typeface="Calibri"/>
              <a:cs typeface="Calibri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cs typeface="Calibri"/>
              </a:rPr>
              <a:t>Provide dual credit at no cost to students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cs typeface="Calibri"/>
              </a:rPr>
              <a:t>Offer rigorous instruction and accelerated courses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cs typeface="Calibri"/>
              </a:rPr>
              <a:t>Provide academic and social support services to help students succeed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cs typeface="Calibri"/>
              </a:rPr>
              <a:t>Increase college readiness and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cs typeface="Calibri"/>
              </a:rPr>
              <a:t>Reduce barriers to college access.</a:t>
            </a: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	 		</a:t>
            </a:r>
            <a:endParaRPr lang="en-US" sz="2400">
              <a:ea typeface="Calibri"/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1400" b="1" dirty="0">
              <a:cs typeface="Calibri"/>
            </a:endParaRPr>
          </a:p>
        </p:txBody>
      </p:sp>
      <p:pic>
        <p:nvPicPr>
          <p:cNvPr id="10" name="Picture 5" descr="Graphical user interface, application, qr code&#10;&#10;Description automatically generated">
            <a:extLst>
              <a:ext uri="{FF2B5EF4-FFF2-40B4-BE49-F238E27FC236}">
                <a16:creationId xmlns:a16="http://schemas.microsoft.com/office/drawing/2014/main" id="{DEA29D4A-3B6B-42E1-BE56-3516362495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/>
          <a:srcRect t="2199" r="1" b="1"/>
          <a:stretch/>
        </p:blipFill>
        <p:spPr>
          <a:xfrm>
            <a:off x="0" y="140189"/>
            <a:ext cx="3282450" cy="928661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11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EE46D2A-9609-4966-8913-C8D33FD6D8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04"/>
          <a:stretch/>
        </p:blipFill>
        <p:spPr>
          <a:xfrm>
            <a:off x="6248401" y="2756"/>
            <a:ext cx="3068320" cy="1066094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C65B1C49-1C7A-4B52-AA80-733A92896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320" y="12562"/>
            <a:ext cx="3180080" cy="1066094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502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C5D5FF-5BDC-6040-4C13-44E9BD680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2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DDFF1A-6F0C-6A04-A955-F02F6BC5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14" y="-1410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Important Dates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1734EE2-17D8-6D06-EE18-2B3A75031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163648"/>
              </p:ext>
            </p:extLst>
          </p:nvPr>
        </p:nvGraphicFramePr>
        <p:xfrm>
          <a:off x="223421" y="1071072"/>
          <a:ext cx="11745157" cy="35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062417-9EFD-E2A2-F30E-FAF6EB8EF2C4}"/>
              </a:ext>
            </a:extLst>
          </p:cNvPr>
          <p:cNvSpPr/>
          <p:nvPr/>
        </p:nvSpPr>
        <p:spPr>
          <a:xfrm>
            <a:off x="634014" y="4447713"/>
            <a:ext cx="10720526" cy="18554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Application Window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November 1</a:t>
            </a:r>
            <a:r>
              <a:rPr lang="en-US" sz="4000" baseline="30000" dirty="0">
                <a:solidFill>
                  <a:schemeClr val="tx1"/>
                </a:solidFill>
              </a:rPr>
              <a:t>st</a:t>
            </a:r>
            <a:r>
              <a:rPr lang="en-US" sz="4000" dirty="0">
                <a:solidFill>
                  <a:schemeClr val="tx1"/>
                </a:solidFill>
              </a:rPr>
              <a:t> – November 30</a:t>
            </a:r>
            <a:r>
              <a:rPr lang="en-US" sz="4000" baseline="30000" dirty="0">
                <a:solidFill>
                  <a:schemeClr val="tx1"/>
                </a:solidFill>
              </a:rPr>
              <a:t>th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630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C5D5FF-5BDC-6040-4C13-44E9BD680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92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DDFF1A-6F0C-6A04-A955-F02F6BC5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14" y="-1410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 Need Your Support!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441D93D-FE20-6B63-4BD5-C6DE0CA13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47" y="1589089"/>
            <a:ext cx="6588402" cy="4932426"/>
          </a:xfrm>
        </p:spPr>
        <p:txBody>
          <a:bodyPr>
            <a:normAutofit/>
          </a:bodyPr>
          <a:lstStyle/>
          <a:p>
            <a:r>
              <a:rPr lang="en-US" dirty="0"/>
              <a:t>Sign up for our visit! </a:t>
            </a:r>
          </a:p>
          <a:p>
            <a:r>
              <a:rPr lang="en-US" dirty="0"/>
              <a:t>Promote our programs</a:t>
            </a:r>
          </a:p>
          <a:p>
            <a:r>
              <a:rPr lang="en-US" dirty="0"/>
              <a:t>Direct parents and students to our website</a:t>
            </a:r>
          </a:p>
          <a:p>
            <a:r>
              <a:rPr lang="en-US" dirty="0"/>
              <a:t>Remind them of the application window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>
                <a:highlight>
                  <a:srgbClr val="FFFF00"/>
                </a:highlight>
              </a:rPr>
              <a:t>November 1</a:t>
            </a:r>
            <a:r>
              <a:rPr lang="en-US" baseline="30000" dirty="0">
                <a:highlight>
                  <a:srgbClr val="FFFF00"/>
                </a:highlight>
              </a:rPr>
              <a:t>st</a:t>
            </a:r>
            <a:r>
              <a:rPr lang="en-US" dirty="0">
                <a:highlight>
                  <a:srgbClr val="FFFF00"/>
                </a:highlight>
              </a:rPr>
              <a:t> – 30</a:t>
            </a:r>
            <a:r>
              <a:rPr lang="en-US" baseline="30000" dirty="0">
                <a:highlight>
                  <a:srgbClr val="FFFF00"/>
                </a:highlight>
              </a:rPr>
              <a:t>th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200460-7491-2761-C396-D637F9DE0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50" y="1396686"/>
            <a:ext cx="4121703" cy="5028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6DE8ECA-DF71-ECF4-631C-1D402D04EECD}"/>
              </a:ext>
            </a:extLst>
          </p:cNvPr>
          <p:cNvSpPr/>
          <p:nvPr/>
        </p:nvSpPr>
        <p:spPr>
          <a:xfrm rot="10800000">
            <a:off x="9495101" y="3500020"/>
            <a:ext cx="1642188" cy="5411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AE6407-65EE-562A-9C22-EF4B2A4581CE}"/>
              </a:ext>
            </a:extLst>
          </p:cNvPr>
          <p:cNvSpPr/>
          <p:nvPr/>
        </p:nvSpPr>
        <p:spPr>
          <a:xfrm>
            <a:off x="8700117" y="2077375"/>
            <a:ext cx="1145220" cy="6125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8" name="Picture 6" descr="10 Ways to Promote Your WordPress Website | WP Daily Themes">
            <a:extLst>
              <a:ext uri="{FF2B5EF4-FFF2-40B4-BE49-F238E27FC236}">
                <a16:creationId xmlns:a16="http://schemas.microsoft.com/office/drawing/2014/main" id="{1C7E05AF-67DD-3355-2587-854504673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91" y="4209762"/>
            <a:ext cx="4623506" cy="23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65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0ED14-C571-D2FB-2678-1EAF69F8D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281"/>
            <a:ext cx="12192000" cy="10922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7B82E0-F23E-CD41-27B2-7BCACB16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36" y="-158727"/>
            <a:ext cx="11148526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7170" name="Picture 2" descr="6 Best Questions to Ask During a Job Interview | Inc.com">
            <a:extLst>
              <a:ext uri="{FF2B5EF4-FFF2-40B4-BE49-F238E27FC236}">
                <a16:creationId xmlns:a16="http://schemas.microsoft.com/office/drawing/2014/main" id="{4944A0A8-1257-8E2D-2AE1-DE4BD1042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62" y="933491"/>
            <a:ext cx="9349273" cy="525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45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lorful speech bubbles with different languages&#10;&#10;Description automatically generated">
            <a:extLst>
              <a:ext uri="{FF2B5EF4-FFF2-40B4-BE49-F238E27FC236}">
                <a16:creationId xmlns:a16="http://schemas.microsoft.com/office/drawing/2014/main" id="{78444C86-A987-E68E-6C6E-1B46685D1F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953" r="1562" b="3952"/>
          <a:stretch/>
        </p:blipFill>
        <p:spPr>
          <a:xfrm>
            <a:off x="2455526" y="1277266"/>
            <a:ext cx="7549277" cy="5432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90ED14-C571-D2FB-2678-1EAF69F8D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281"/>
            <a:ext cx="12192000" cy="10922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7B82E0-F23E-CD41-27B2-7BCACB16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36" y="-158727"/>
            <a:ext cx="11148526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Thank you and have a fantastic year!</a:t>
            </a:r>
          </a:p>
        </p:txBody>
      </p:sp>
    </p:spTree>
    <p:extLst>
      <p:ext uri="{BB962C8B-B14F-4D97-AF65-F5344CB8AC3E}">
        <p14:creationId xmlns:p14="http://schemas.microsoft.com/office/powerpoint/2010/main" val="227402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C5D5FF-5BDC-6040-4C13-44E9BD680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100"/>
            <a:ext cx="12192000" cy="1092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DDFF1A-6F0C-6A04-A955-F02F6BC5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14" y="-14100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EIC Rank Policy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1C80EA-BC3C-8BCE-68A4-DDED57B0C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14" y="2121763"/>
            <a:ext cx="5406143" cy="3000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dirty="0"/>
              <a:t>Starting with the class of 2028 all students in a program of choice will be ranked at the campus they attend. </a:t>
            </a:r>
          </a:p>
        </p:txBody>
      </p:sp>
      <p:pic>
        <p:nvPicPr>
          <p:cNvPr id="3074" name="Picture 2" descr="Fort Bend ISD Logo">
            <a:extLst>
              <a:ext uri="{FF2B5EF4-FFF2-40B4-BE49-F238E27FC236}">
                <a16:creationId xmlns:a16="http://schemas.microsoft.com/office/drawing/2014/main" id="{98EC0E2F-4326-595E-74B8-31545A79A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07" y="2678652"/>
            <a:ext cx="3805426" cy="17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8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C5D5FF-5BDC-6040-4C13-44E9BD680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100"/>
            <a:ext cx="12192000" cy="1092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DDFF1A-6F0C-6A04-A955-F02F6BC5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898" y="2384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High School Programs of Choice</a:t>
            </a:r>
            <a:endParaRPr lang="en-US" dirty="0"/>
          </a:p>
        </p:txBody>
      </p:sp>
      <p:pic>
        <p:nvPicPr>
          <p:cNvPr id="7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9A30E7-BE1C-76BD-2CCC-2C56309F7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19" y="1116060"/>
            <a:ext cx="2472488" cy="857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3E3B32-5A30-1E94-3035-0CC2FF3D1BFC}"/>
              </a:ext>
            </a:extLst>
          </p:cNvPr>
          <p:cNvSpPr txBox="1"/>
          <p:nvPr/>
        </p:nvSpPr>
        <p:spPr>
          <a:xfrm>
            <a:off x="117830" y="1995722"/>
            <a:ext cx="6241728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Calibri"/>
                <a:cs typeface="Times New Roman"/>
              </a:rPr>
              <a:t>Digital Media Academy</a:t>
            </a:r>
            <a:endParaRPr lang="en-US" sz="2400" b="1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latin typeface="Calibri"/>
                <a:cs typeface="Times New Roman"/>
              </a:rPr>
              <a:t>Hightower HS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Calibri"/>
                <a:cs typeface="Times New Roman"/>
              </a:rPr>
              <a:t>Engineering Academy</a:t>
            </a:r>
            <a:endParaRPr lang="en-US" sz="2400" b="1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latin typeface="Calibri"/>
                <a:cs typeface="Times New Roman"/>
              </a:rPr>
              <a:t>Elkins HS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Calibri"/>
                <a:cs typeface="Times New Roman"/>
              </a:rPr>
              <a:t>Global Studies Academy</a:t>
            </a:r>
            <a:endParaRPr lang="en-US" sz="2400" b="1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latin typeface="Calibri"/>
                <a:cs typeface="Times New Roman"/>
              </a:rPr>
              <a:t>Travis HS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Calibri"/>
                <a:cs typeface="Times New Roman"/>
              </a:rPr>
              <a:t>International Business &amp; Marketing Academy</a:t>
            </a:r>
            <a:endParaRPr lang="en-US" sz="2400" b="1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latin typeface="Calibri"/>
                <a:cs typeface="Times New Roman"/>
              </a:rPr>
              <a:t>Travis HS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Calibri"/>
                <a:cs typeface="Times New Roman"/>
              </a:rPr>
              <a:t>Math &amp; Science Academy</a:t>
            </a:r>
            <a:endParaRPr lang="en-US" sz="2400" b="1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latin typeface="Calibri"/>
                <a:cs typeface="Times New Roman"/>
              </a:rPr>
              <a:t>Dulles HS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Calibri"/>
                <a:cs typeface="Times New Roman"/>
              </a:rPr>
              <a:t>Medical Science Academy</a:t>
            </a:r>
            <a:endParaRPr lang="en-US" sz="2400" b="1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latin typeface="Calibri"/>
                <a:cs typeface="Times New Roman"/>
              </a:rPr>
              <a:t>Hightower HS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BADA368-923A-20CD-2DB0-F44B35CB1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052" y="1655065"/>
            <a:ext cx="5259446" cy="39661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P-Tech – Computer Science </a:t>
            </a:r>
            <a:endParaRPr lang="en-US" sz="2400" dirty="0">
              <a:ea typeface="Calibri"/>
              <a:cs typeface="Calibri"/>
            </a:endParaRPr>
          </a:p>
          <a:p>
            <a:pPr lvl="1"/>
            <a:r>
              <a:rPr lang="en-US" dirty="0" err="1"/>
              <a:t>Willowridge</a:t>
            </a:r>
            <a:endParaRPr lang="en-US" dirty="0"/>
          </a:p>
          <a:p>
            <a:pPr marL="457200" lvl="1" indent="0">
              <a:buNone/>
            </a:pPr>
            <a:endParaRPr lang="en-US" dirty="0">
              <a:ea typeface="Calibri"/>
              <a:cs typeface="Calibri"/>
            </a:endParaRPr>
          </a:p>
          <a:p>
            <a:r>
              <a:rPr lang="en-US" sz="2400" b="1" dirty="0"/>
              <a:t>P-Tech – Health Science</a:t>
            </a:r>
            <a:r>
              <a:rPr lang="en-US" sz="2400" dirty="0"/>
              <a:t>  </a:t>
            </a:r>
            <a:endParaRPr lang="en-US" sz="2400" dirty="0">
              <a:ea typeface="Calibri"/>
              <a:cs typeface="Calibri"/>
            </a:endParaRPr>
          </a:p>
          <a:p>
            <a:pPr lvl="1"/>
            <a:r>
              <a:rPr lang="en-US" dirty="0"/>
              <a:t>Hightower</a:t>
            </a:r>
          </a:p>
          <a:p>
            <a:pPr marL="457200" lvl="1" indent="0">
              <a:buNone/>
            </a:pPr>
            <a:endParaRPr lang="en-US" dirty="0">
              <a:ea typeface="Calibri"/>
              <a:cs typeface="Calibri"/>
            </a:endParaRPr>
          </a:p>
          <a:p>
            <a:r>
              <a:rPr lang="en-US" sz="2400" b="1" dirty="0"/>
              <a:t>Early College </a:t>
            </a:r>
            <a:endParaRPr lang="en-US" sz="2400" dirty="0">
              <a:ea typeface="Calibri"/>
              <a:cs typeface="Calibri"/>
            </a:endParaRPr>
          </a:p>
          <a:p>
            <a:pPr lvl="1"/>
            <a:r>
              <a:rPr lang="en-US" dirty="0"/>
              <a:t>Marshall 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12" name="Picture 5" descr="Graphical user interface, application, qr code&#10;&#10;Description automatically generated">
            <a:extLst>
              <a:ext uri="{FF2B5EF4-FFF2-40B4-BE49-F238E27FC236}">
                <a16:creationId xmlns:a16="http://schemas.microsoft.com/office/drawing/2014/main" id="{EB7AA613-B826-5EBF-C187-BE66C3ABE4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2199" r="44081" b="1"/>
          <a:stretch/>
        </p:blipFill>
        <p:spPr>
          <a:xfrm>
            <a:off x="10238655" y="2673225"/>
            <a:ext cx="1835515" cy="877861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89726CD-9A1B-80A4-A63E-760733C46B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604"/>
          <a:stretch/>
        </p:blipFill>
        <p:spPr>
          <a:xfrm>
            <a:off x="10294481" y="1544624"/>
            <a:ext cx="1723865" cy="790608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1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EC1F5AA-D75B-D673-D4F4-E660B012CA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404"/>
          <a:stretch/>
        </p:blipFill>
        <p:spPr>
          <a:xfrm>
            <a:off x="8890537" y="4229105"/>
            <a:ext cx="2807888" cy="734698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14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E89F-2978-780E-1955-724817565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942" y="229323"/>
            <a:ext cx="3396449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STEM </a:t>
            </a:r>
            <a:br>
              <a:rPr lang="en-US"/>
            </a:br>
            <a:r>
              <a:rPr lang="en-US"/>
              <a:t>Academies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736191-B280-651E-20B4-174CFD6F6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497608"/>
              </p:ext>
            </p:extLst>
          </p:nvPr>
        </p:nvGraphicFramePr>
        <p:xfrm>
          <a:off x="310718" y="1554886"/>
          <a:ext cx="5036304" cy="385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3D19839-6181-EF47-8E74-B4572C9D6EC5}"/>
              </a:ext>
            </a:extLst>
          </p:cNvPr>
          <p:cNvSpPr txBox="1">
            <a:spLocks/>
          </p:cNvSpPr>
          <p:nvPr/>
        </p:nvSpPr>
        <p:spPr>
          <a:xfrm>
            <a:off x="7115415" y="152356"/>
            <a:ext cx="3396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Humanities</a:t>
            </a:r>
            <a:br>
              <a:rPr lang="en-US"/>
            </a:br>
            <a:r>
              <a:rPr lang="en-US"/>
              <a:t>Academies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807A1B4-0037-83A6-B1B9-6D9EBDE22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05657"/>
              </p:ext>
            </p:extLst>
          </p:nvPr>
        </p:nvGraphicFramePr>
        <p:xfrm>
          <a:off x="6323302" y="1477919"/>
          <a:ext cx="4689721" cy="3928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2434203-D069-EB46-55C7-B6B8345F46DD}"/>
              </a:ext>
            </a:extLst>
          </p:cNvPr>
          <p:cNvSpPr txBox="1">
            <a:spLocks/>
          </p:cNvSpPr>
          <p:nvPr/>
        </p:nvSpPr>
        <p:spPr>
          <a:xfrm>
            <a:off x="6881832" y="5406500"/>
            <a:ext cx="5031683" cy="579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*Kempner HS for classes of 2028 and beyond.</a:t>
            </a:r>
          </a:p>
          <a:p>
            <a:r>
              <a:rPr lang="en-US" b="1" dirty="0"/>
              <a:t>  Travis HS for Classes of 2024 to 2027.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2D30C2-4495-8DB3-48F2-2533D5194F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4" y="81940"/>
            <a:ext cx="995890" cy="1325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72AC92C3-452B-35AC-BEA9-2EC31CF338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0843123" y="251841"/>
            <a:ext cx="1395979" cy="1056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2C464F-81E3-1214-BF69-D40BD99E4D60}"/>
              </a:ext>
            </a:extLst>
          </p:cNvPr>
          <p:cNvSpPr/>
          <p:nvPr/>
        </p:nvSpPr>
        <p:spPr>
          <a:xfrm>
            <a:off x="2192784" y="6011004"/>
            <a:ext cx="7963270" cy="6946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P-Tech and Early College</a:t>
            </a:r>
          </a:p>
        </p:txBody>
      </p:sp>
    </p:spTree>
    <p:extLst>
      <p:ext uri="{BB962C8B-B14F-4D97-AF65-F5344CB8AC3E}">
        <p14:creationId xmlns:p14="http://schemas.microsoft.com/office/powerpoint/2010/main" val="354311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C5D5FF-5BDC-6040-4C13-44E9BD680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100"/>
            <a:ext cx="12192000" cy="1092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DDFF1A-6F0C-6A04-A955-F02F6BC5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14" y="-1410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Who Can Apply for FBISD Programs of Choice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E35A5C-7CC9-EE67-4F34-E3AD368BC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12" y="1541526"/>
            <a:ext cx="4585896" cy="49324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Academies</a:t>
            </a:r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graders zoned to Fort Bend ISD</a:t>
            </a:r>
          </a:p>
          <a:p>
            <a:r>
              <a:rPr lang="en-US" dirty="0"/>
              <a:t>Meets or Masters level in the 7</a:t>
            </a:r>
            <a:r>
              <a:rPr lang="en-US" baseline="30000" dirty="0"/>
              <a:t>th</a:t>
            </a:r>
            <a:r>
              <a:rPr lang="en-US" dirty="0"/>
              <a:t> grade STAAR on related area (Math/Science for STEM academies, ELAR for Humanities)</a:t>
            </a:r>
          </a:p>
          <a:p>
            <a:r>
              <a:rPr lang="en-US" dirty="0"/>
              <a:t>Proficient/passing scores in 7</a:t>
            </a:r>
            <a:r>
              <a:rPr lang="en-US" baseline="30000" dirty="0"/>
              <a:t>th</a:t>
            </a:r>
            <a:r>
              <a:rPr lang="en-US" dirty="0"/>
              <a:t> grade related courses </a:t>
            </a:r>
          </a:p>
          <a:p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29614A7-A461-58FA-B304-C8FB96E91AA7}"/>
              </a:ext>
            </a:extLst>
          </p:cNvPr>
          <p:cNvSpPr txBox="1">
            <a:spLocks/>
          </p:cNvSpPr>
          <p:nvPr/>
        </p:nvSpPr>
        <p:spPr>
          <a:xfrm>
            <a:off x="7995213" y="1547215"/>
            <a:ext cx="4585896" cy="431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P-Tech and Early College</a:t>
            </a:r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graders zoned to Fort Bend ISD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65904A2-2E0F-8A82-6C7B-BCEC714462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97604" y="1690866"/>
            <a:ext cx="3816643" cy="381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C5D5FF-5BDC-6040-4C13-44E9BD680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100"/>
            <a:ext cx="12192000" cy="1092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DDFF1A-6F0C-6A04-A955-F02F6BC5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14" y="-1410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Selection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E35A5C-7CC9-EE67-4F34-E3AD368BC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6" y="1772087"/>
            <a:ext cx="4825753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Academies</a:t>
            </a:r>
          </a:p>
          <a:p>
            <a:pPr marL="0" indent="0">
              <a:buNone/>
            </a:pPr>
            <a:r>
              <a:rPr lang="en-US" dirty="0"/>
              <a:t>Valid applicants will complete:</a:t>
            </a:r>
          </a:p>
          <a:p>
            <a:r>
              <a:rPr lang="en-US" dirty="0"/>
              <a:t>Entrance exam for STEM academies</a:t>
            </a:r>
          </a:p>
          <a:p>
            <a:r>
              <a:rPr lang="en-US" dirty="0"/>
              <a:t>Interview for Humanities academies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Students qualify based on their composite score</a:t>
            </a:r>
          </a:p>
          <a:p>
            <a:pPr marL="0" indent="0" algn="ctr">
              <a:buNone/>
            </a:pPr>
            <a:r>
              <a:rPr lang="en-US" b="1" dirty="0"/>
              <a:t>Composite Score</a:t>
            </a:r>
          </a:p>
          <a:p>
            <a:pPr marL="0" indent="0" algn="ctr">
              <a:buNone/>
            </a:pPr>
            <a:r>
              <a:rPr lang="en-US" dirty="0"/>
              <a:t>7th-grade Grades + Entrance Exam/Interview Score</a:t>
            </a:r>
          </a:p>
          <a:p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A895061-22D5-33AB-D241-0A5120602DB0}"/>
              </a:ext>
            </a:extLst>
          </p:cNvPr>
          <p:cNvSpPr txBox="1">
            <a:spLocks/>
          </p:cNvSpPr>
          <p:nvPr/>
        </p:nvSpPr>
        <p:spPr>
          <a:xfrm>
            <a:off x="8191871" y="1774954"/>
            <a:ext cx="3917271" cy="400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P-Tech and Early College</a:t>
            </a:r>
          </a:p>
          <a:p>
            <a:r>
              <a:rPr lang="en-US" dirty="0"/>
              <a:t>Lottery System</a:t>
            </a:r>
          </a:p>
          <a:p>
            <a:endParaRPr lang="en-US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B2BAF9B-8912-2802-293E-F1849A11F5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3355" y="1772087"/>
            <a:ext cx="3830715" cy="383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CA9E08D-FD5C-34DC-39FF-926D4CCE3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7005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C00BF14-0A72-6FE2-7654-B90C553EE2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4100"/>
            <a:ext cx="12192000" cy="1092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DFB0C3-49E9-1B7C-1FC3-ECD7FCCD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0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Academies - Commitment to Excellence</a:t>
            </a:r>
          </a:p>
        </p:txBody>
      </p:sp>
    </p:spTree>
    <p:extLst>
      <p:ext uri="{BB962C8B-B14F-4D97-AF65-F5344CB8AC3E}">
        <p14:creationId xmlns:p14="http://schemas.microsoft.com/office/powerpoint/2010/main" val="48364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00BF14-0A72-6FE2-7654-B90C553EE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100"/>
            <a:ext cx="12192000" cy="1092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DFB0C3-49E9-1B7C-1FC3-ECD7FCCD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0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Academy Requirements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B4C5AD56-2655-A814-35FF-2CD51FE311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248489"/>
              </p:ext>
            </p:extLst>
          </p:nvPr>
        </p:nvGraphicFramePr>
        <p:xfrm>
          <a:off x="704914" y="1604688"/>
          <a:ext cx="10563808" cy="4992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6622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BISD Primary 1">
      <a:dk1>
        <a:srgbClr val="000000"/>
      </a:dk1>
      <a:lt1>
        <a:srgbClr val="FFFFFF"/>
      </a:lt1>
      <a:dk2>
        <a:srgbClr val="535659"/>
      </a:dk2>
      <a:lt2>
        <a:srgbClr val="E7E6E6"/>
      </a:lt2>
      <a:accent1>
        <a:srgbClr val="8A2A2B"/>
      </a:accent1>
      <a:accent2>
        <a:srgbClr val="CB6015"/>
      </a:accent2>
      <a:accent3>
        <a:srgbClr val="B7A99A"/>
      </a:accent3>
      <a:accent4>
        <a:srgbClr val="FFB81C"/>
      </a:accent4>
      <a:accent5>
        <a:srgbClr val="509E2F"/>
      </a:accent5>
      <a:accent6>
        <a:srgbClr val="642667"/>
      </a:accent6>
      <a:hlink>
        <a:srgbClr val="00778B"/>
      </a:hlink>
      <a:folHlink>
        <a:srgbClr val="003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Bond PowerPoint Template" id="{6BAE0A72-1440-FF42-A0BC-B68A4BF0A84E}" vid="{78CF414C-5364-F64B-8D15-FBC72E3379C3}"/>
    </a:ext>
  </a:extLst>
</a:theme>
</file>

<file path=ppt/theme/theme2.xml><?xml version="1.0" encoding="utf-8"?>
<a:theme xmlns:a="http://schemas.openxmlformats.org/drawingml/2006/main" name="Office Theme">
  <a:themeElements>
    <a:clrScheme name="FBISD">
      <a:dk1>
        <a:sysClr val="windowText" lastClr="000000"/>
      </a:dk1>
      <a:lt1>
        <a:srgbClr val="FFFFFF"/>
      </a:lt1>
      <a:dk2>
        <a:srgbClr val="8F2829"/>
      </a:dk2>
      <a:lt2>
        <a:srgbClr val="E1D7C9"/>
      </a:lt2>
      <a:accent1>
        <a:srgbClr val="76265F"/>
      </a:accent1>
      <a:accent2>
        <a:srgbClr val="4F863D"/>
      </a:accent2>
      <a:accent3>
        <a:srgbClr val="C39B2E"/>
      </a:accent3>
      <a:accent4>
        <a:srgbClr val="0D6F74"/>
      </a:accent4>
      <a:accent5>
        <a:srgbClr val="215178"/>
      </a:accent5>
      <a:accent6>
        <a:srgbClr val="C56A2E"/>
      </a:accent6>
      <a:hlink>
        <a:srgbClr val="555559"/>
      </a:hlink>
      <a:folHlink>
        <a:srgbClr val="5555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BISD 2021-2022 Template" id="{D1ABB6F4-5212-425A-831F-DB1EB9108F02}" vid="{6C0FE349-F77A-4D36-A666-6BDBB787AC30}"/>
    </a:ext>
  </a:extLst>
</a:theme>
</file>

<file path=ppt/theme/theme3.xml><?xml version="1.0" encoding="utf-8"?>
<a:theme xmlns:a="http://schemas.openxmlformats.org/drawingml/2006/main" name="1_Office Theme">
  <a:themeElements>
    <a:clrScheme name="FBISD Primary 1">
      <a:dk1>
        <a:srgbClr val="000000"/>
      </a:dk1>
      <a:lt1>
        <a:srgbClr val="FFFFFF"/>
      </a:lt1>
      <a:dk2>
        <a:srgbClr val="535659"/>
      </a:dk2>
      <a:lt2>
        <a:srgbClr val="E7E6E6"/>
      </a:lt2>
      <a:accent1>
        <a:srgbClr val="8A2A2B"/>
      </a:accent1>
      <a:accent2>
        <a:srgbClr val="CB6015"/>
      </a:accent2>
      <a:accent3>
        <a:srgbClr val="B7A99A"/>
      </a:accent3>
      <a:accent4>
        <a:srgbClr val="FFB81C"/>
      </a:accent4>
      <a:accent5>
        <a:srgbClr val="509E2F"/>
      </a:accent5>
      <a:accent6>
        <a:srgbClr val="642667"/>
      </a:accent6>
      <a:hlink>
        <a:srgbClr val="00778B"/>
      </a:hlink>
      <a:folHlink>
        <a:srgbClr val="003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Bond PowerPoint Template" id="{6BAE0A72-1440-FF42-A0BC-B68A4BF0A84E}" vid="{78CF414C-5364-F64B-8D15-FBC72E3379C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61c9bb72-2605-4935-a6bd-69feda089e51">
      <UserInfo>
        <DisplayName>Westbrook, Pilar</DisplayName>
        <AccountId>45</AccountId>
        <AccountType/>
      </UserInfo>
      <UserInfo>
        <DisplayName>Chadwick, Jennifer</DisplayName>
        <AccountId>46</AccountId>
        <AccountType/>
      </UserInfo>
      <UserInfo>
        <DisplayName>Oliphant, Dwelvin</DisplayName>
        <AccountId>695</AccountId>
        <AccountType/>
      </UserInfo>
      <UserInfo>
        <DisplayName>Thompson, Alan</DisplayName>
        <AccountId>441</AccountId>
        <AccountType/>
      </UserInfo>
    </SharedWithUsers>
    <lcf76f155ced4ddcb4097134ff3c332f xmlns="457d822a-9e45-4f54-bdf1-7258aefba9e6">
      <Terms xmlns="http://schemas.microsoft.com/office/infopath/2007/PartnerControls"/>
    </lcf76f155ced4ddcb4097134ff3c332f>
    <TaxCatchAll xmlns="61c9bb72-2605-4935-a6bd-69feda089e51" xsi:nil="true"/>
    <_Flow_SignoffStatus xmlns="457d822a-9e45-4f54-bdf1-7258aefba9e6" xsi:nil="true"/>
    <MediaLengthInSeconds xmlns="457d822a-9e45-4f54-bdf1-7258aefba9e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4953B089B235489EB06F221B06475A" ma:contentTypeVersion="21" ma:contentTypeDescription="Create a new document." ma:contentTypeScope="" ma:versionID="e75b55cf6498d03886fae6344dba78a8">
  <xsd:schema xmlns:xsd="http://www.w3.org/2001/XMLSchema" xmlns:xs="http://www.w3.org/2001/XMLSchema" xmlns:p="http://schemas.microsoft.com/office/2006/metadata/properties" xmlns:ns1="http://schemas.microsoft.com/sharepoint/v3" xmlns:ns2="457d822a-9e45-4f54-bdf1-7258aefba9e6" xmlns:ns3="61c9bb72-2605-4935-a6bd-69feda089e51" targetNamespace="http://schemas.microsoft.com/office/2006/metadata/properties" ma:root="true" ma:fieldsID="241b0b3fa1dd2b2440a568e057ea60d7" ns1:_="" ns2:_="" ns3:_="">
    <xsd:import namespace="http://schemas.microsoft.com/sharepoint/v3"/>
    <xsd:import namespace="457d822a-9e45-4f54-bdf1-7258aefba9e6"/>
    <xsd:import namespace="61c9bb72-2605-4935-a6bd-69feda089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_Flow_SignoffStatu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d822a-9e45-4f54-bdf1-7258aefba9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6" nillable="true" ma:displayName="Sign-off status" ma:internalName="Sign_x002d_off_x0020_status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013b17f-4c1e-49da-8a26-888c8b1ab7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9bb72-2605-4935-a6bd-69feda089e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279d7fc-48b6-4d76-b21a-08ee5d7cff77}" ma:internalName="TaxCatchAll" ma:showField="CatchAllData" ma:web="61c9bb72-2605-4935-a6bd-69feda089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4AA34B-4E38-49B0-9C4F-B872D26C4D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4BB11A-20C6-4D66-84EF-316257AD7290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terms/"/>
    <ds:schemaRef ds:uri="http://schemas.openxmlformats.org/package/2006/metadata/core-properties"/>
    <ds:schemaRef ds:uri="61c9bb72-2605-4935-a6bd-69feda089e51"/>
    <ds:schemaRef ds:uri="457d822a-9e45-4f54-bdf1-7258aefba9e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680263-47E5-4AB4-8CFB-45CC9D740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7d822a-9e45-4f54-bdf1-7258aefba9e6"/>
    <ds:schemaRef ds:uri="61c9bb72-2605-4935-a6bd-69feda089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1113</Words>
  <Application>Microsoft Office PowerPoint</Application>
  <PresentationFormat>Widescreen</PresentationFormat>
  <Paragraphs>182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Office Theme</vt:lpstr>
      <vt:lpstr>1_Office Theme</vt:lpstr>
      <vt:lpstr>Fort Bend ISD  Programs of Choice</vt:lpstr>
      <vt:lpstr>Agenda</vt:lpstr>
      <vt:lpstr>EIC Rank Policy </vt:lpstr>
      <vt:lpstr>High School Programs of Choice</vt:lpstr>
      <vt:lpstr>STEM  Academies</vt:lpstr>
      <vt:lpstr>Who Can Apply for FBISD Programs of Choice</vt:lpstr>
      <vt:lpstr>Selection Process</vt:lpstr>
      <vt:lpstr>Academies - Commitment to Excellence</vt:lpstr>
      <vt:lpstr>Academy Requirements</vt:lpstr>
      <vt:lpstr>Academy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Summer Courses</vt:lpstr>
      <vt:lpstr>PowerPoint Presentation</vt:lpstr>
      <vt:lpstr>PowerPoint Presentation</vt:lpstr>
      <vt:lpstr>Important Dates</vt:lpstr>
      <vt:lpstr>We Need Your Support!</vt:lpstr>
      <vt:lpstr>Questions</vt:lpstr>
      <vt:lpstr>Thank you and have a fantastic year!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School Programs of Choice Community Night</dc:title>
  <dc:creator>Holkup, Eugene</dc:creator>
  <cp:lastModifiedBy>Sly, Shanese</cp:lastModifiedBy>
  <cp:revision>41</cp:revision>
  <dcterms:created xsi:type="dcterms:W3CDTF">2022-10-12T16:34:17Z</dcterms:created>
  <dcterms:modified xsi:type="dcterms:W3CDTF">2024-10-23T15:07:44Z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0x0101007A4953B089B235489EB06F221B06475A</vt:lpwstr>
  </property>
  <property fmtid="{D5CDD505-2E9C-101B-9397-08002B2CF9AE}" pid="3" name="Order">
    <vt:lpwstr>905100.000000000</vt:lpwstr>
  </property>
  <property fmtid="{D5CDD505-2E9C-101B-9397-08002B2CF9AE}" pid="4" name="_ColorH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_ColorTag">
    <vt:lpwstr/>
  </property>
  <property fmtid="{D5CDD505-2E9C-101B-9397-08002B2CF9AE}" pid="8" name="TriggerFlowInfo">
    <vt:lpwstr/>
  </property>
  <property fmtid="{D5CDD505-2E9C-101B-9397-08002B2CF9AE}" pid="9" name="_Emoji">
    <vt:lpwstr/>
  </property>
</Properties>
</file>